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4" r:id="rId2"/>
  </p:sldMasterIdLst>
  <p:notesMasterIdLst>
    <p:notesMasterId r:id="rId30"/>
  </p:notesMasterIdLst>
  <p:handoutMasterIdLst>
    <p:handoutMasterId r:id="rId31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77" r:id="rId10"/>
    <p:sldId id="263" r:id="rId11"/>
    <p:sldId id="264" r:id="rId12"/>
    <p:sldId id="273" r:id="rId13"/>
    <p:sldId id="265" r:id="rId14"/>
    <p:sldId id="266" r:id="rId15"/>
    <p:sldId id="267" r:id="rId16"/>
    <p:sldId id="278" r:id="rId17"/>
    <p:sldId id="268" r:id="rId18"/>
    <p:sldId id="269" r:id="rId19"/>
    <p:sldId id="270" r:id="rId20"/>
    <p:sldId id="271" r:id="rId21"/>
    <p:sldId id="279" r:id="rId22"/>
    <p:sldId id="272" r:id="rId23"/>
    <p:sldId id="274" r:id="rId24"/>
    <p:sldId id="275" r:id="rId25"/>
    <p:sldId id="276" r:id="rId26"/>
    <p:sldId id="280" r:id="rId27"/>
    <p:sldId id="282" r:id="rId28"/>
    <p:sldId id="281" r:id="rId29"/>
  </p:sldIdLst>
  <p:sldSz cx="12192000" cy="6858000"/>
  <p:notesSz cx="6858000" cy="9144000"/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ECB9C"/>
    <a:srgbClr val="F9CF48"/>
    <a:srgbClr val="86B06A"/>
    <a:srgbClr val="D2C883"/>
    <a:srgbClr val="F9E0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9" autoAdjust="0"/>
    <p:restoredTop sz="94660"/>
  </p:normalViewPr>
  <p:slideViewPr>
    <p:cSldViewPr snapToGrid="0">
      <p:cViewPr>
        <p:scale>
          <a:sx n="66" d="100"/>
          <a:sy n="66" d="100"/>
        </p:scale>
        <p:origin x="-2310" y="-114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-3846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gs" Target="tags/tag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1E3A01-DC64-4351-B2C1-111CCC6BA5FA}" type="datetimeFigureOut">
              <a:rPr lang="zh-CN" altLang="en-US" smtClean="0"/>
              <a:t>2021/7/27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2F25B8-DC20-4242-8C1A-2B77DDA649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5779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E2327-C0FA-4074-A020-0B9D54045138}" type="datetimeFigureOut">
              <a:rPr lang="zh-CN" altLang="en-US" smtClean="0"/>
              <a:t>2021/7/27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878ECA-3B26-4036-842E-AA35C4485E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54669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40188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2149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89948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20693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24667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80568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0858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53806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72519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05745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6629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72304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253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53808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86497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38330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40710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966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98571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96053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238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64925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15073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02176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78ECA-3B26-4036-842E-AA35C4485E9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2765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10E85284-E10B-4C48-B35C-D3F88743CE5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285" t="-1" r="3334" b="1285"/>
          <a:stretch/>
        </p:blipFill>
        <p:spPr>
          <a:xfrm>
            <a:off x="0" y="-23183"/>
            <a:ext cx="12192000" cy="688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671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DED7D79-89F4-43A6-B4AD-FAC7423B9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F7E6E7CA-6433-4A4F-8949-C7165F030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25AEC-A4EA-4FE7-B2BE-92A6FA8665B3}" type="datetimeFigureOut">
              <a:rPr lang="zh-CN" altLang="en-US" smtClean="0"/>
              <a:t>2021/7/27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B61ADFBD-03F8-409D-B53C-D26965602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823FABF2-5851-448C-9756-B22D1504D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74D95-C805-470B-9346-5C150F141B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851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240B9F7C-983A-42C9-B7B7-C02A737F1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25AEC-A4EA-4FE7-B2BE-92A6FA8665B3}" type="datetimeFigureOut">
              <a:rPr lang="zh-CN" altLang="en-US" smtClean="0"/>
              <a:t>2021/7/27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EBD7A6F4-5CCA-45DC-A75D-862246A34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82C5A55A-FA42-414A-A56F-ADC7153FC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74D95-C805-470B-9346-5C150F141B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5809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B4CF400-9C90-4B79-BB4B-5D4E53224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C2529603-616E-48FF-AFD9-764982C1BC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90523B71-914A-4D93-BF65-EF1DAD72EF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F4AA2F58-BDC2-4FEE-BA55-367E65DF4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25AEC-A4EA-4FE7-B2BE-92A6FA8665B3}" type="datetimeFigureOut">
              <a:rPr lang="zh-CN" altLang="en-US" smtClean="0"/>
              <a:t>2021/7/27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AF5285DE-1F6C-43D4-A178-F81057680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7E5B725F-58DA-4A37-A142-64414031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74D95-C805-470B-9346-5C150F141B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9678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616F2F19-F0F6-433E-817D-46C0A7432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BEA5F722-EED3-499A-9508-8C6378E99C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1DE45DAE-AB47-47F4-BD5A-36EEBC87A5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B08B3CBB-2A4B-45BE-B359-61EC74499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25AEC-A4EA-4FE7-B2BE-92A6FA8665B3}" type="datetimeFigureOut">
              <a:rPr lang="zh-CN" altLang="en-US" smtClean="0"/>
              <a:t>2021/7/27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C6D5EB26-ED0C-42A3-ABDA-09ADCF5DB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12D06067-EFCB-4058-8F34-62BBE1BAA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74D95-C805-470B-9346-5C150F141B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4953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77E16FE-FBC1-43AE-B6D9-363ED408B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410FDEA8-4DAA-431F-9884-C70DD1A817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10C52505-0A85-4C7D-A4A2-49AC3A298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25AEC-A4EA-4FE7-B2BE-92A6FA8665B3}" type="datetimeFigureOut">
              <a:rPr lang="zh-CN" altLang="en-US" smtClean="0"/>
              <a:t>2021/7/27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BB0B621A-DA8A-4F77-A771-7C720F747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530B84B5-1C8C-4229-B7C2-464D29C5A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74D95-C805-470B-9346-5C150F141B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607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EA51C444-9956-45BE-9A71-A1C48F750B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9FF798D1-27AB-475D-BA45-9EBFF7E6E5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F7DEAE4-D602-44F9-82F4-CCAC5B966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25AEC-A4EA-4FE7-B2BE-92A6FA8665B3}" type="datetimeFigureOut">
              <a:rPr lang="zh-CN" altLang="en-US" smtClean="0"/>
              <a:t>2021/7/27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5289E78-22CA-49B4-9274-B95552021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5051C6D3-DE67-4DE4-9659-3A247F633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74D95-C805-470B-9346-5C150F141B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90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2021/7/27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82086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2021/7/27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39474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8525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B312F978-B98B-4589-94DF-AF976EADB9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285" t="-1" r="3334" b="1285"/>
          <a:stretch/>
        </p:blipFill>
        <p:spPr>
          <a:xfrm>
            <a:off x="0" y="-23183"/>
            <a:ext cx="12192000" cy="6881184"/>
          </a:xfrm>
          <a:prstGeom prst="rect">
            <a:avLst/>
          </a:prstGeom>
        </p:spPr>
      </p:pic>
      <p:pic>
        <p:nvPicPr>
          <p:cNvPr id="9" name="图片 8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77DD32F5-7B5D-4A61-AB90-FBA9A387E7A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02419">
            <a:off x="-293889" y="4972019"/>
            <a:ext cx="2836299" cy="2867399"/>
          </a:xfrm>
          <a:prstGeom prst="rect">
            <a:avLst/>
          </a:prstGeom>
        </p:spPr>
      </p:pic>
      <p:pic>
        <p:nvPicPr>
          <p:cNvPr id="10" name="图片 9" descr="图片包含 鲜花, 植物, 室内&#10;&#10;已生成高可信度的说明">
            <a:extLst>
              <a:ext uri="{FF2B5EF4-FFF2-40B4-BE49-F238E27FC236}">
                <a16:creationId xmlns:a16="http://schemas.microsoft.com/office/drawing/2014/main" xmlns="" id="{AE5C316C-2A44-41F6-96E8-9B93EB95209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71701" y="-2132652"/>
            <a:ext cx="3506336" cy="5001491"/>
          </a:xfrm>
          <a:prstGeom prst="rect">
            <a:avLst/>
          </a:prstGeom>
        </p:spPr>
      </p:pic>
      <p:pic>
        <p:nvPicPr>
          <p:cNvPr id="11" name="图片 10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516B6AC4-91CE-4219-9FE8-9A286171E4C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02419">
            <a:off x="2735139" y="5168528"/>
            <a:ext cx="2926747" cy="2958839"/>
          </a:xfrm>
          <a:prstGeom prst="rect">
            <a:avLst/>
          </a:prstGeom>
        </p:spPr>
      </p:pic>
      <p:pic>
        <p:nvPicPr>
          <p:cNvPr id="12" name="图片 11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3A4E2F45-93F5-4BB4-BF1F-19A629E3DF5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02419">
            <a:off x="4372481" y="5226272"/>
            <a:ext cx="2426892" cy="2453503"/>
          </a:xfrm>
          <a:prstGeom prst="rect">
            <a:avLst/>
          </a:prstGeom>
        </p:spPr>
      </p:pic>
      <p:pic>
        <p:nvPicPr>
          <p:cNvPr id="13" name="图片 12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0B335CB9-A768-4F02-A691-31D38D5A73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97581" flipH="1">
            <a:off x="10406089" y="3841537"/>
            <a:ext cx="3571820" cy="3610985"/>
          </a:xfrm>
          <a:prstGeom prst="rect">
            <a:avLst/>
          </a:prstGeom>
        </p:spPr>
      </p:pic>
      <p:pic>
        <p:nvPicPr>
          <p:cNvPr id="14" name="图片 13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9968A2E8-0407-4EB9-8EDE-132A8D8E2B1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708819">
            <a:off x="-2112452" y="3592795"/>
            <a:ext cx="3571820" cy="3610985"/>
          </a:xfrm>
          <a:prstGeom prst="rect">
            <a:avLst/>
          </a:prstGeom>
        </p:spPr>
      </p:pic>
      <p:pic>
        <p:nvPicPr>
          <p:cNvPr id="8" name="图片 7" descr="图片包含 动物, 软体动物&#10;&#10;已生成高可信度的说明">
            <a:extLst>
              <a:ext uri="{FF2B5EF4-FFF2-40B4-BE49-F238E27FC236}">
                <a16:creationId xmlns:a16="http://schemas.microsoft.com/office/drawing/2014/main" xmlns="" id="{D1AC5483-2910-4CC1-AAD3-ACD69D2BE62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905500"/>
            <a:ext cx="12192000" cy="952500"/>
          </a:xfrm>
          <a:prstGeom prst="rect">
            <a:avLst/>
          </a:prstGeom>
        </p:spPr>
      </p:pic>
      <p:pic>
        <p:nvPicPr>
          <p:cNvPr id="15" name="图片 14" descr="图片包含 鲜花, 植物, 室内&#10;&#10;已生成高可信度的说明">
            <a:extLst>
              <a:ext uri="{FF2B5EF4-FFF2-40B4-BE49-F238E27FC236}">
                <a16:creationId xmlns:a16="http://schemas.microsoft.com/office/drawing/2014/main" xmlns="" id="{E1444425-F914-4B56-A5AC-E1FEF65AC50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79040" y="-3772963"/>
            <a:ext cx="3506336" cy="5001491"/>
          </a:xfrm>
          <a:prstGeom prst="rect">
            <a:avLst/>
          </a:prstGeom>
        </p:spPr>
      </p:pic>
      <p:pic>
        <p:nvPicPr>
          <p:cNvPr id="16" name="图片 15" descr="图片包含 鲜花, 植物, 室内&#10;&#10;已生成高可信度的说明">
            <a:extLst>
              <a:ext uri="{FF2B5EF4-FFF2-40B4-BE49-F238E27FC236}">
                <a16:creationId xmlns:a16="http://schemas.microsoft.com/office/drawing/2014/main" xmlns="" id="{86FC8626-F314-41B6-B0F1-652736C4CB1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-1750895" y="-705243"/>
            <a:ext cx="3506336" cy="5001491"/>
          </a:xfrm>
          <a:prstGeom prst="rect">
            <a:avLst/>
          </a:prstGeom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xmlns="" id="{56649DAD-BB10-4C4C-A0A9-18B841CE5C84}"/>
              </a:ext>
            </a:extLst>
          </p:cNvPr>
          <p:cNvGrpSpPr/>
          <p:nvPr userDrawn="1"/>
        </p:nvGrpSpPr>
        <p:grpSpPr>
          <a:xfrm>
            <a:off x="-555048" y="-160866"/>
            <a:ext cx="2696527" cy="2573193"/>
            <a:chOff x="3905082" y="2475397"/>
            <a:chExt cx="1234266" cy="1177813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xmlns="" id="{2F283892-46E1-4F6E-B5ED-C0CAF1890EE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905082" y="2475397"/>
              <a:ext cx="1234266" cy="1177813"/>
            </a:xfrm>
            <a:prstGeom prst="rect">
              <a:avLst/>
            </a:prstGeom>
          </p:spPr>
        </p:pic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10F146EE-91FC-470A-A652-5A95D12BA35B}"/>
                </a:ext>
              </a:extLst>
            </p:cNvPr>
            <p:cNvSpPr txBox="1"/>
            <p:nvPr/>
          </p:nvSpPr>
          <p:spPr>
            <a:xfrm>
              <a:off x="4258978" y="2686813"/>
              <a:ext cx="648033" cy="7184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9600" dirty="0">
                  <a:solidFill>
                    <a:schemeClr val="bg1"/>
                  </a:solidFill>
                </a:rPr>
                <a:t>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4895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B312F978-B98B-4589-94DF-AF976EADB9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285" t="-1" r="3334" b="1285"/>
          <a:stretch/>
        </p:blipFill>
        <p:spPr>
          <a:xfrm>
            <a:off x="0" y="-23183"/>
            <a:ext cx="12192000" cy="6881184"/>
          </a:xfrm>
          <a:prstGeom prst="rect">
            <a:avLst/>
          </a:prstGeom>
        </p:spPr>
      </p:pic>
      <p:pic>
        <p:nvPicPr>
          <p:cNvPr id="9" name="图片 8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77DD32F5-7B5D-4A61-AB90-FBA9A387E7A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02419">
            <a:off x="-293889" y="4972019"/>
            <a:ext cx="2836299" cy="2867399"/>
          </a:xfrm>
          <a:prstGeom prst="rect">
            <a:avLst/>
          </a:prstGeom>
        </p:spPr>
      </p:pic>
      <p:pic>
        <p:nvPicPr>
          <p:cNvPr id="10" name="图片 9" descr="图片包含 鲜花, 植物, 室内&#10;&#10;已生成高可信度的说明">
            <a:extLst>
              <a:ext uri="{FF2B5EF4-FFF2-40B4-BE49-F238E27FC236}">
                <a16:creationId xmlns:a16="http://schemas.microsoft.com/office/drawing/2014/main" xmlns="" id="{AE5C316C-2A44-41F6-96E8-9B93EB95209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71701" y="-2132652"/>
            <a:ext cx="3506336" cy="5001491"/>
          </a:xfrm>
          <a:prstGeom prst="rect">
            <a:avLst/>
          </a:prstGeom>
        </p:spPr>
      </p:pic>
      <p:pic>
        <p:nvPicPr>
          <p:cNvPr id="11" name="图片 10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516B6AC4-91CE-4219-9FE8-9A286171E4C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02419">
            <a:off x="2735139" y="5168528"/>
            <a:ext cx="2926747" cy="2958839"/>
          </a:xfrm>
          <a:prstGeom prst="rect">
            <a:avLst/>
          </a:prstGeom>
        </p:spPr>
      </p:pic>
      <p:pic>
        <p:nvPicPr>
          <p:cNvPr id="12" name="图片 11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3A4E2F45-93F5-4BB4-BF1F-19A629E3DF5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02419">
            <a:off x="4372481" y="5226272"/>
            <a:ext cx="2426892" cy="2453503"/>
          </a:xfrm>
          <a:prstGeom prst="rect">
            <a:avLst/>
          </a:prstGeom>
        </p:spPr>
      </p:pic>
      <p:pic>
        <p:nvPicPr>
          <p:cNvPr id="13" name="图片 12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0B335CB9-A768-4F02-A691-31D38D5A73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97581" flipH="1">
            <a:off x="10406089" y="3841537"/>
            <a:ext cx="3571820" cy="3610985"/>
          </a:xfrm>
          <a:prstGeom prst="rect">
            <a:avLst/>
          </a:prstGeom>
        </p:spPr>
      </p:pic>
      <p:pic>
        <p:nvPicPr>
          <p:cNvPr id="14" name="图片 13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9968A2E8-0407-4EB9-8EDE-132A8D8E2B1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708819">
            <a:off x="-2112452" y="3592795"/>
            <a:ext cx="3571820" cy="3610985"/>
          </a:xfrm>
          <a:prstGeom prst="rect">
            <a:avLst/>
          </a:prstGeom>
        </p:spPr>
      </p:pic>
      <p:pic>
        <p:nvPicPr>
          <p:cNvPr id="8" name="图片 7" descr="图片包含 动物, 软体动物&#10;&#10;已生成高可信度的说明">
            <a:extLst>
              <a:ext uri="{FF2B5EF4-FFF2-40B4-BE49-F238E27FC236}">
                <a16:creationId xmlns:a16="http://schemas.microsoft.com/office/drawing/2014/main" xmlns="" id="{D1AC5483-2910-4CC1-AAD3-ACD69D2BE62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905500"/>
            <a:ext cx="12192000" cy="952500"/>
          </a:xfrm>
          <a:prstGeom prst="rect">
            <a:avLst/>
          </a:prstGeom>
        </p:spPr>
      </p:pic>
      <p:pic>
        <p:nvPicPr>
          <p:cNvPr id="15" name="图片 14" descr="图片包含 鲜花, 植物, 室内&#10;&#10;已生成高可信度的说明">
            <a:extLst>
              <a:ext uri="{FF2B5EF4-FFF2-40B4-BE49-F238E27FC236}">
                <a16:creationId xmlns:a16="http://schemas.microsoft.com/office/drawing/2014/main" xmlns="" id="{E1444425-F914-4B56-A5AC-E1FEF65AC50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79040" y="-3772963"/>
            <a:ext cx="3506336" cy="5001491"/>
          </a:xfrm>
          <a:prstGeom prst="rect">
            <a:avLst/>
          </a:prstGeom>
        </p:spPr>
      </p:pic>
      <p:pic>
        <p:nvPicPr>
          <p:cNvPr id="16" name="图片 15" descr="图片包含 鲜花, 植物, 室内&#10;&#10;已生成高可信度的说明">
            <a:extLst>
              <a:ext uri="{FF2B5EF4-FFF2-40B4-BE49-F238E27FC236}">
                <a16:creationId xmlns:a16="http://schemas.microsoft.com/office/drawing/2014/main" xmlns="" id="{86FC8626-F314-41B6-B0F1-652736C4CB1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-1750895" y="-705243"/>
            <a:ext cx="3506336" cy="5001491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A79897F7-958E-4318-89E7-7E0D152BBB9F}"/>
              </a:ext>
            </a:extLst>
          </p:cNvPr>
          <p:cNvGrpSpPr/>
          <p:nvPr userDrawn="1"/>
        </p:nvGrpSpPr>
        <p:grpSpPr>
          <a:xfrm>
            <a:off x="-423234" y="-45318"/>
            <a:ext cx="2744144" cy="2695123"/>
            <a:chOff x="-423234" y="-45318"/>
            <a:chExt cx="2744144" cy="2695123"/>
          </a:xfrm>
        </p:grpSpPr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xmlns="" id="{E0BBBF6A-147D-4AAF-ACD8-D1C64287522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duotone>
                <a:schemeClr val="accent6">
                  <a:shade val="45000"/>
                  <a:satMod val="135000"/>
                </a:schemeClr>
                <a:prstClr val="white"/>
              </a:duotone>
              <a:lum bright="-15000" contrast="30000"/>
            </a:blip>
            <a:stretch>
              <a:fillRect/>
            </a:stretch>
          </p:blipFill>
          <p:spPr>
            <a:xfrm>
              <a:off x="-423234" y="-45318"/>
              <a:ext cx="2744144" cy="2695123"/>
            </a:xfrm>
            <a:prstGeom prst="rect">
              <a:avLst/>
            </a:prstGeom>
          </p:spPr>
        </p:pic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10F146EE-91FC-470A-A652-5A95D12BA35B}"/>
                </a:ext>
              </a:extLst>
            </p:cNvPr>
            <p:cNvSpPr txBox="1"/>
            <p:nvPr/>
          </p:nvSpPr>
          <p:spPr>
            <a:xfrm>
              <a:off x="218116" y="301019"/>
              <a:ext cx="1415771" cy="15696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9600" dirty="0">
                  <a:solidFill>
                    <a:schemeClr val="bg1"/>
                  </a:solidFill>
                </a:rPr>
                <a:t>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08057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B312F978-B98B-4589-94DF-AF976EADB9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285" t="-1" r="3334" b="1285"/>
          <a:stretch/>
        </p:blipFill>
        <p:spPr>
          <a:xfrm>
            <a:off x="0" y="-23183"/>
            <a:ext cx="12192000" cy="6881184"/>
          </a:xfrm>
          <a:prstGeom prst="rect">
            <a:avLst/>
          </a:prstGeom>
        </p:spPr>
      </p:pic>
      <p:pic>
        <p:nvPicPr>
          <p:cNvPr id="9" name="图片 8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77DD32F5-7B5D-4A61-AB90-FBA9A387E7A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02419">
            <a:off x="-293889" y="4972019"/>
            <a:ext cx="2836299" cy="2867399"/>
          </a:xfrm>
          <a:prstGeom prst="rect">
            <a:avLst/>
          </a:prstGeom>
        </p:spPr>
      </p:pic>
      <p:pic>
        <p:nvPicPr>
          <p:cNvPr id="10" name="图片 9" descr="图片包含 鲜花, 植物, 室内&#10;&#10;已生成高可信度的说明">
            <a:extLst>
              <a:ext uri="{FF2B5EF4-FFF2-40B4-BE49-F238E27FC236}">
                <a16:creationId xmlns:a16="http://schemas.microsoft.com/office/drawing/2014/main" xmlns="" id="{AE5C316C-2A44-41F6-96E8-9B93EB95209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71701" y="-2132652"/>
            <a:ext cx="3506336" cy="5001491"/>
          </a:xfrm>
          <a:prstGeom prst="rect">
            <a:avLst/>
          </a:prstGeom>
        </p:spPr>
      </p:pic>
      <p:pic>
        <p:nvPicPr>
          <p:cNvPr id="11" name="图片 10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516B6AC4-91CE-4219-9FE8-9A286171E4C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02419">
            <a:off x="2735139" y="5168528"/>
            <a:ext cx="2926747" cy="2958839"/>
          </a:xfrm>
          <a:prstGeom prst="rect">
            <a:avLst/>
          </a:prstGeom>
        </p:spPr>
      </p:pic>
      <p:pic>
        <p:nvPicPr>
          <p:cNvPr id="12" name="图片 11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3A4E2F45-93F5-4BB4-BF1F-19A629E3DF5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02419">
            <a:off x="4372481" y="5226272"/>
            <a:ext cx="2426892" cy="2453503"/>
          </a:xfrm>
          <a:prstGeom prst="rect">
            <a:avLst/>
          </a:prstGeom>
        </p:spPr>
      </p:pic>
      <p:pic>
        <p:nvPicPr>
          <p:cNvPr id="13" name="图片 12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0B335CB9-A768-4F02-A691-31D38D5A73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97581" flipH="1">
            <a:off x="10406089" y="3841537"/>
            <a:ext cx="3571820" cy="3610985"/>
          </a:xfrm>
          <a:prstGeom prst="rect">
            <a:avLst/>
          </a:prstGeom>
        </p:spPr>
      </p:pic>
      <p:pic>
        <p:nvPicPr>
          <p:cNvPr id="14" name="图片 13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9968A2E8-0407-4EB9-8EDE-132A8D8E2B1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708819">
            <a:off x="-2112452" y="3592795"/>
            <a:ext cx="3571820" cy="3610985"/>
          </a:xfrm>
          <a:prstGeom prst="rect">
            <a:avLst/>
          </a:prstGeom>
        </p:spPr>
      </p:pic>
      <p:pic>
        <p:nvPicPr>
          <p:cNvPr id="8" name="图片 7" descr="图片包含 动物, 软体动物&#10;&#10;已生成高可信度的说明">
            <a:extLst>
              <a:ext uri="{FF2B5EF4-FFF2-40B4-BE49-F238E27FC236}">
                <a16:creationId xmlns:a16="http://schemas.microsoft.com/office/drawing/2014/main" xmlns="" id="{D1AC5483-2910-4CC1-AAD3-ACD69D2BE62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905500"/>
            <a:ext cx="12192000" cy="952500"/>
          </a:xfrm>
          <a:prstGeom prst="rect">
            <a:avLst/>
          </a:prstGeom>
        </p:spPr>
      </p:pic>
      <p:pic>
        <p:nvPicPr>
          <p:cNvPr id="15" name="图片 14" descr="图片包含 鲜花, 植物, 室内&#10;&#10;已生成高可信度的说明">
            <a:extLst>
              <a:ext uri="{FF2B5EF4-FFF2-40B4-BE49-F238E27FC236}">
                <a16:creationId xmlns:a16="http://schemas.microsoft.com/office/drawing/2014/main" xmlns="" id="{E1444425-F914-4B56-A5AC-E1FEF65AC50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79040" y="-3772963"/>
            <a:ext cx="3506336" cy="5001491"/>
          </a:xfrm>
          <a:prstGeom prst="rect">
            <a:avLst/>
          </a:prstGeom>
        </p:spPr>
      </p:pic>
      <p:pic>
        <p:nvPicPr>
          <p:cNvPr id="16" name="图片 15" descr="图片包含 鲜花, 植物, 室内&#10;&#10;已生成高可信度的说明">
            <a:extLst>
              <a:ext uri="{FF2B5EF4-FFF2-40B4-BE49-F238E27FC236}">
                <a16:creationId xmlns:a16="http://schemas.microsoft.com/office/drawing/2014/main" xmlns="" id="{86FC8626-F314-41B6-B0F1-652736C4CB1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-1750895" y="-705243"/>
            <a:ext cx="3506336" cy="5001491"/>
          </a:xfrm>
          <a:prstGeom prst="rect">
            <a:avLst/>
          </a:prstGeom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xmlns="" id="{56649DAD-BB10-4C4C-A0A9-18B841CE5C84}"/>
              </a:ext>
            </a:extLst>
          </p:cNvPr>
          <p:cNvGrpSpPr/>
          <p:nvPr userDrawn="1"/>
        </p:nvGrpSpPr>
        <p:grpSpPr>
          <a:xfrm>
            <a:off x="-555048" y="-160866"/>
            <a:ext cx="2696527" cy="2573193"/>
            <a:chOff x="3905082" y="2475397"/>
            <a:chExt cx="1234266" cy="1177813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xmlns="" id="{2F283892-46E1-4F6E-B5ED-C0CAF1890EE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905082" y="2475397"/>
              <a:ext cx="1234266" cy="1177813"/>
            </a:xfrm>
            <a:prstGeom prst="rect">
              <a:avLst/>
            </a:prstGeom>
          </p:spPr>
        </p:pic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10F146EE-91FC-470A-A652-5A95D12BA35B}"/>
                </a:ext>
              </a:extLst>
            </p:cNvPr>
            <p:cNvSpPr txBox="1"/>
            <p:nvPr/>
          </p:nvSpPr>
          <p:spPr>
            <a:xfrm>
              <a:off x="4258978" y="2686813"/>
              <a:ext cx="648033" cy="7184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9600" dirty="0">
                  <a:solidFill>
                    <a:schemeClr val="bg1"/>
                  </a:solidFill>
                </a:rPr>
                <a:t>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02568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B312F978-B98B-4589-94DF-AF976EADB9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285" t="-1" r="3334" b="1285"/>
          <a:stretch/>
        </p:blipFill>
        <p:spPr>
          <a:xfrm>
            <a:off x="0" y="-23183"/>
            <a:ext cx="12192000" cy="6881184"/>
          </a:xfrm>
          <a:prstGeom prst="rect">
            <a:avLst/>
          </a:prstGeom>
        </p:spPr>
      </p:pic>
      <p:pic>
        <p:nvPicPr>
          <p:cNvPr id="9" name="图片 8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77DD32F5-7B5D-4A61-AB90-FBA9A387E7A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02419">
            <a:off x="-293889" y="4972019"/>
            <a:ext cx="2836299" cy="2867399"/>
          </a:xfrm>
          <a:prstGeom prst="rect">
            <a:avLst/>
          </a:prstGeom>
        </p:spPr>
      </p:pic>
      <p:pic>
        <p:nvPicPr>
          <p:cNvPr id="10" name="图片 9" descr="图片包含 鲜花, 植物, 室内&#10;&#10;已生成高可信度的说明">
            <a:extLst>
              <a:ext uri="{FF2B5EF4-FFF2-40B4-BE49-F238E27FC236}">
                <a16:creationId xmlns:a16="http://schemas.microsoft.com/office/drawing/2014/main" xmlns="" id="{AE5C316C-2A44-41F6-96E8-9B93EB95209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71701" y="-2132652"/>
            <a:ext cx="3506336" cy="5001491"/>
          </a:xfrm>
          <a:prstGeom prst="rect">
            <a:avLst/>
          </a:prstGeom>
        </p:spPr>
      </p:pic>
      <p:pic>
        <p:nvPicPr>
          <p:cNvPr id="11" name="图片 10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516B6AC4-91CE-4219-9FE8-9A286171E4C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02419">
            <a:off x="2735139" y="5168528"/>
            <a:ext cx="2926747" cy="2958839"/>
          </a:xfrm>
          <a:prstGeom prst="rect">
            <a:avLst/>
          </a:prstGeom>
        </p:spPr>
      </p:pic>
      <p:pic>
        <p:nvPicPr>
          <p:cNvPr id="12" name="图片 11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3A4E2F45-93F5-4BB4-BF1F-19A629E3DF5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02419">
            <a:off x="4372481" y="5226272"/>
            <a:ext cx="2426892" cy="2453503"/>
          </a:xfrm>
          <a:prstGeom prst="rect">
            <a:avLst/>
          </a:prstGeom>
        </p:spPr>
      </p:pic>
      <p:pic>
        <p:nvPicPr>
          <p:cNvPr id="13" name="图片 12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0B335CB9-A768-4F02-A691-31D38D5A73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97581" flipH="1">
            <a:off x="10406089" y="3841537"/>
            <a:ext cx="3571820" cy="3610985"/>
          </a:xfrm>
          <a:prstGeom prst="rect">
            <a:avLst/>
          </a:prstGeom>
        </p:spPr>
      </p:pic>
      <p:pic>
        <p:nvPicPr>
          <p:cNvPr id="14" name="图片 13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9968A2E8-0407-4EB9-8EDE-132A8D8E2B1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708819">
            <a:off x="-2112452" y="3592795"/>
            <a:ext cx="3571820" cy="3610985"/>
          </a:xfrm>
          <a:prstGeom prst="rect">
            <a:avLst/>
          </a:prstGeom>
        </p:spPr>
      </p:pic>
      <p:pic>
        <p:nvPicPr>
          <p:cNvPr id="8" name="图片 7" descr="图片包含 动物, 软体动物&#10;&#10;已生成高可信度的说明">
            <a:extLst>
              <a:ext uri="{FF2B5EF4-FFF2-40B4-BE49-F238E27FC236}">
                <a16:creationId xmlns:a16="http://schemas.microsoft.com/office/drawing/2014/main" xmlns="" id="{D1AC5483-2910-4CC1-AAD3-ACD69D2BE62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905500"/>
            <a:ext cx="12192000" cy="952500"/>
          </a:xfrm>
          <a:prstGeom prst="rect">
            <a:avLst/>
          </a:prstGeom>
        </p:spPr>
      </p:pic>
      <p:pic>
        <p:nvPicPr>
          <p:cNvPr id="15" name="图片 14" descr="图片包含 鲜花, 植物, 室内&#10;&#10;已生成高可信度的说明">
            <a:extLst>
              <a:ext uri="{FF2B5EF4-FFF2-40B4-BE49-F238E27FC236}">
                <a16:creationId xmlns:a16="http://schemas.microsoft.com/office/drawing/2014/main" xmlns="" id="{E1444425-F914-4B56-A5AC-E1FEF65AC50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79040" y="-3772963"/>
            <a:ext cx="3506336" cy="5001491"/>
          </a:xfrm>
          <a:prstGeom prst="rect">
            <a:avLst/>
          </a:prstGeom>
        </p:spPr>
      </p:pic>
      <p:pic>
        <p:nvPicPr>
          <p:cNvPr id="16" name="图片 15" descr="图片包含 鲜花, 植物, 室内&#10;&#10;已生成高可信度的说明">
            <a:extLst>
              <a:ext uri="{FF2B5EF4-FFF2-40B4-BE49-F238E27FC236}">
                <a16:creationId xmlns:a16="http://schemas.microsoft.com/office/drawing/2014/main" xmlns="" id="{86FC8626-F314-41B6-B0F1-652736C4CB1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-1750895" y="-705243"/>
            <a:ext cx="3506336" cy="5001491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4E14664C-3F63-4479-87B2-ECB4ED6BF9E4}"/>
              </a:ext>
            </a:extLst>
          </p:cNvPr>
          <p:cNvGrpSpPr/>
          <p:nvPr userDrawn="1"/>
        </p:nvGrpSpPr>
        <p:grpSpPr>
          <a:xfrm>
            <a:off x="-423234" y="-45318"/>
            <a:ext cx="2744144" cy="2695123"/>
            <a:chOff x="-423234" y="-45318"/>
            <a:chExt cx="2744144" cy="2695123"/>
          </a:xfrm>
        </p:grpSpPr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xmlns="" id="{E0BBBF6A-147D-4AAF-ACD8-D1C64287522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duotone>
                <a:schemeClr val="accent6">
                  <a:shade val="45000"/>
                  <a:satMod val="135000"/>
                </a:schemeClr>
                <a:prstClr val="white"/>
              </a:duotone>
              <a:lum bright="-15000" contrast="30000"/>
            </a:blip>
            <a:stretch>
              <a:fillRect/>
            </a:stretch>
          </p:blipFill>
          <p:spPr>
            <a:xfrm>
              <a:off x="-423234" y="-45318"/>
              <a:ext cx="2744144" cy="2695123"/>
            </a:xfrm>
            <a:prstGeom prst="rect">
              <a:avLst/>
            </a:prstGeom>
          </p:spPr>
        </p:pic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10F146EE-91FC-470A-A652-5A95D12BA35B}"/>
                </a:ext>
              </a:extLst>
            </p:cNvPr>
            <p:cNvSpPr txBox="1"/>
            <p:nvPr/>
          </p:nvSpPr>
          <p:spPr>
            <a:xfrm>
              <a:off x="218116" y="301019"/>
              <a:ext cx="1415771" cy="15696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9600" dirty="0">
                  <a:solidFill>
                    <a:schemeClr val="bg1"/>
                  </a:solidFill>
                </a:rPr>
                <a:t>肆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29683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F5AFA4B-AE38-4AC3-832A-147747038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0EB21D7E-6B57-4282-960C-C2556A79D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F635064D-20EE-4B50-A00A-0D002595E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25AEC-A4EA-4FE7-B2BE-92A6FA8665B3}" type="datetimeFigureOut">
              <a:rPr lang="zh-CN" altLang="en-US" smtClean="0"/>
              <a:t>2021/7/27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B5D8EC8A-AB2F-4E24-B8B4-5F75561C0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7EEAC21A-47A0-44F8-88DC-7B39C8941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74D95-C805-470B-9346-5C150F141B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718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6B57D4E6-C3BE-46B7-825A-B8D8D6DCA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9264B8E2-ED2A-4B27-A03F-72CDB2E75B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CE5B6A20-3263-4B1C-B903-51DBD6172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E034FD05-8DB1-4513-A765-FFC5D2E6A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25AEC-A4EA-4FE7-B2BE-92A6FA8665B3}" type="datetimeFigureOut">
              <a:rPr lang="zh-CN" altLang="en-US" smtClean="0"/>
              <a:t>2021/7/27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CAE3A25E-37CC-47E4-B120-8057FCBB4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2B34E6BE-F123-41E4-817C-2912D614F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74D95-C805-470B-9346-5C150F141B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7374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94F4746-40A6-4849-97C7-150E6B0DB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A0913625-2158-468B-AF4F-CFC6C21204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0056FA95-E6B2-4083-B9F9-F3E5CF015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08CE0BE6-67AA-4241-A36A-EFA18C8E9E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3AE12621-1241-443F-AAB7-7D09C8F370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B0D58798-B15D-4C62-A1D1-E11A26BF2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25AEC-A4EA-4FE7-B2BE-92A6FA8665B3}" type="datetimeFigureOut">
              <a:rPr lang="zh-CN" altLang="en-US" smtClean="0"/>
              <a:t>2021/7/27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C8FEA479-BDCD-4777-B6C5-C93197B28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939A849A-4B7F-41D2-BF6C-460F747D6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74D95-C805-470B-9346-5C150F141B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018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94F4746-40A6-4849-97C7-150E6B0DB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A0913625-2158-468B-AF4F-CFC6C21204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0056FA95-E6B2-4083-B9F9-F3E5CF015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08CE0BE6-67AA-4241-A36A-EFA18C8E9E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3AE12621-1241-443F-AAB7-7D09C8F370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B0D58798-B15D-4C62-A1D1-E11A26BF2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25AEC-A4EA-4FE7-B2BE-92A6FA8665B3}" type="datetimeFigureOut">
              <a:rPr lang="zh-CN" altLang="en-US" smtClean="0"/>
              <a:t>2021/7/27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C8FEA479-BDCD-4777-B6C5-C93197B28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939A849A-4B7F-41D2-BF6C-460F747D6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74D95-C805-470B-9346-5C150F141B0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602905" y="6739570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 smtClean="0">
                <a:solidFill>
                  <a:prstClr val="black"/>
                </a:solidFill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 smtClean="0">
                <a:solidFill>
                  <a:prstClr val="black"/>
                </a:solidFill>
                <a:ea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 smtClean="0">
                <a:solidFill>
                  <a:prstClr val="black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 smtClean="0">
                <a:solidFill>
                  <a:prstClr val="black"/>
                </a:solidFill>
                <a:ea typeface="微软雅黑" panose="020B0503020204020204" pitchFamily="34" charset="-122"/>
              </a:rPr>
              <a:t> </a:t>
            </a:r>
            <a:endParaRPr lang="en-US" altLang="zh-CN" sz="100" dirty="0" smtClean="0">
              <a:solidFill>
                <a:prstClr val="black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5325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xmlns="" id="{06F285EC-C99F-4BE3-917E-4DBFA189C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A7B07F73-BC3F-4D96-B699-EEA7CD64DC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C0B18A3E-9DC8-4DA2-884C-A6E7C651D4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E25AEC-A4EA-4FE7-B2BE-92A6FA8665B3}" type="datetimeFigureOut">
              <a:rPr lang="zh-CN" altLang="en-US" smtClean="0"/>
              <a:t>2021/7/27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7859CF97-7E2F-4E17-ADC1-D04D34FADF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34FD4064-56DE-487F-8B3E-9DF9701582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474D95-C805-470B-9346-5C150F141B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216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60" r:id="rId4"/>
    <p:sldLayoutId id="2147483662" r:id="rId5"/>
    <p:sldLayoutId id="2147483651" r:id="rId6"/>
    <p:sldLayoutId id="2147483652" r:id="rId7"/>
    <p:sldLayoutId id="2147483653" r:id="rId8"/>
    <p:sldLayoutId id="214748366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3218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12.xml"/><Relationship Id="rId13" Type="http://schemas.openxmlformats.org/officeDocument/2006/relationships/tags" Target="../tags/tag17.xml"/><Relationship Id="rId18" Type="http://schemas.openxmlformats.org/officeDocument/2006/relationships/image" Target="../media/image10.emf"/><Relationship Id="rId3" Type="http://schemas.openxmlformats.org/officeDocument/2006/relationships/tags" Target="../tags/tag7.xml"/><Relationship Id="rId7" Type="http://schemas.openxmlformats.org/officeDocument/2006/relationships/tags" Target="../tags/tag11.xml"/><Relationship Id="rId12" Type="http://schemas.openxmlformats.org/officeDocument/2006/relationships/tags" Target="../tags/tag16.xml"/><Relationship Id="rId17" Type="http://schemas.openxmlformats.org/officeDocument/2006/relationships/notesSlide" Target="../notesSlides/notesSlide10.xml"/><Relationship Id="rId2" Type="http://schemas.openxmlformats.org/officeDocument/2006/relationships/tags" Target="../tags/tag6.xml"/><Relationship Id="rId16" Type="http://schemas.openxmlformats.org/officeDocument/2006/relationships/slideLayout" Target="../slideLayouts/slideLayout3.xml"/><Relationship Id="rId1" Type="http://schemas.openxmlformats.org/officeDocument/2006/relationships/tags" Target="../tags/tag5.xml"/><Relationship Id="rId6" Type="http://schemas.openxmlformats.org/officeDocument/2006/relationships/tags" Target="../tags/tag10.xml"/><Relationship Id="rId11" Type="http://schemas.openxmlformats.org/officeDocument/2006/relationships/tags" Target="../tags/tag15.xml"/><Relationship Id="rId5" Type="http://schemas.openxmlformats.org/officeDocument/2006/relationships/tags" Target="../tags/tag9.xml"/><Relationship Id="rId15" Type="http://schemas.openxmlformats.org/officeDocument/2006/relationships/tags" Target="../tags/tag19.xml"/><Relationship Id="rId10" Type="http://schemas.openxmlformats.org/officeDocument/2006/relationships/tags" Target="../tags/tag14.xml"/><Relationship Id="rId19" Type="http://schemas.openxmlformats.org/officeDocument/2006/relationships/image" Target="../media/image9.emf"/><Relationship Id="rId4" Type="http://schemas.openxmlformats.org/officeDocument/2006/relationships/tags" Target="../tags/tag8.xml"/><Relationship Id="rId9" Type="http://schemas.openxmlformats.org/officeDocument/2006/relationships/tags" Target="../tags/tag13.xml"/><Relationship Id="rId14" Type="http://schemas.openxmlformats.org/officeDocument/2006/relationships/tags" Target="../tags/tag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emf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emf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27.xml"/><Relationship Id="rId3" Type="http://schemas.openxmlformats.org/officeDocument/2006/relationships/tags" Target="../tags/tag22.xml"/><Relationship Id="rId7" Type="http://schemas.openxmlformats.org/officeDocument/2006/relationships/tags" Target="../tags/tag26.xml"/><Relationship Id="rId12" Type="http://schemas.openxmlformats.org/officeDocument/2006/relationships/image" Target="../media/image10.emf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tags" Target="../tags/tag25.xml"/><Relationship Id="rId11" Type="http://schemas.openxmlformats.org/officeDocument/2006/relationships/image" Target="../media/image9.emf"/><Relationship Id="rId5" Type="http://schemas.openxmlformats.org/officeDocument/2006/relationships/tags" Target="../tags/tag24.xml"/><Relationship Id="rId10" Type="http://schemas.openxmlformats.org/officeDocument/2006/relationships/notesSlide" Target="../notesSlides/notesSlide17.xml"/><Relationship Id="rId4" Type="http://schemas.openxmlformats.org/officeDocument/2006/relationships/tags" Target="../tags/tag23.xml"/><Relationship Id="rId9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9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7.png"/><Relationship Id="rId7" Type="http://schemas.openxmlformats.org/officeDocument/2006/relationships/image" Target="../media/image10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9.emf"/><Relationship Id="rId4" Type="http://schemas.microsoft.com/office/2007/relationships/hdphoto" Target="../media/hdphoto2.wdp"/><Relationship Id="rId9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png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emf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13" Type="http://schemas.openxmlformats.org/officeDocument/2006/relationships/image" Target="../media/image10.emf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12" Type="http://schemas.openxmlformats.org/officeDocument/2006/relationships/notesSlide" Target="../notesSlides/notesSlide22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11" Type="http://schemas.openxmlformats.org/officeDocument/2006/relationships/slideLayout" Target="../slideLayouts/slideLayout5.xml"/><Relationship Id="rId5" Type="http://schemas.openxmlformats.org/officeDocument/2006/relationships/tags" Target="../tags/tag32.xml"/><Relationship Id="rId10" Type="http://schemas.openxmlformats.org/officeDocument/2006/relationships/tags" Target="../tags/tag37.xml"/><Relationship Id="rId4" Type="http://schemas.openxmlformats.org/officeDocument/2006/relationships/tags" Target="../tags/tag31.xml"/><Relationship Id="rId9" Type="http://schemas.openxmlformats.org/officeDocument/2006/relationships/tags" Target="../tags/tag36.xml"/><Relationship Id="rId14" Type="http://schemas.openxmlformats.org/officeDocument/2006/relationships/image" Target="../media/image9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emf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ibaotu.com/ppt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1ppt.com/xiazai/" TargetMode="External"/><Relationship Id="rId13" Type="http://schemas.openxmlformats.org/officeDocument/2006/relationships/hyperlink" Target="http://www.1ppt.com/kejian/" TargetMode="External"/><Relationship Id="rId18" Type="http://schemas.openxmlformats.org/officeDocument/2006/relationships/image" Target="../media/image22.png"/><Relationship Id="rId3" Type="http://schemas.openxmlformats.org/officeDocument/2006/relationships/hyperlink" Target="http://www.1ppt.com/hangye/" TargetMode="External"/><Relationship Id="rId7" Type="http://schemas.openxmlformats.org/officeDocument/2006/relationships/hyperlink" Target="http://www.1ppt.com/tubiao/" TargetMode="External"/><Relationship Id="rId12" Type="http://schemas.openxmlformats.org/officeDocument/2006/relationships/hyperlink" Target="http://www.1ppt.com/jianli/" TargetMode="External"/><Relationship Id="rId17" Type="http://schemas.openxmlformats.org/officeDocument/2006/relationships/hyperlink" Target="http://www.1ppt.com/ziti/" TargetMode="External"/><Relationship Id="rId2" Type="http://schemas.openxmlformats.org/officeDocument/2006/relationships/hyperlink" Target="http://www.1ppt.com/moban/" TargetMode="External"/><Relationship Id="rId16" Type="http://schemas.openxmlformats.org/officeDocument/2006/relationships/hyperlink" Target="http://www.1ppt.com/jiaoan/" TargetMode="Externa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://www.1ppt.com/beijing/" TargetMode="External"/><Relationship Id="rId11" Type="http://schemas.openxmlformats.org/officeDocument/2006/relationships/hyperlink" Target="http://www.1ppt.com/excel/" TargetMode="External"/><Relationship Id="rId5" Type="http://schemas.openxmlformats.org/officeDocument/2006/relationships/hyperlink" Target="http://www.1ppt.com/sucai/" TargetMode="External"/><Relationship Id="rId15" Type="http://schemas.openxmlformats.org/officeDocument/2006/relationships/hyperlink" Target="http://www.1ppt.com/shiti/" TargetMode="External"/><Relationship Id="rId10" Type="http://schemas.openxmlformats.org/officeDocument/2006/relationships/hyperlink" Target="http://www.1ppt.com/word/" TargetMode="External"/><Relationship Id="rId4" Type="http://schemas.openxmlformats.org/officeDocument/2006/relationships/hyperlink" Target="http://www.1ppt.com/jieri/" TargetMode="External"/><Relationship Id="rId9" Type="http://schemas.openxmlformats.org/officeDocument/2006/relationships/hyperlink" Target="http://www.1ppt.com/powerpoint/" TargetMode="External"/><Relationship Id="rId14" Type="http://schemas.openxmlformats.org/officeDocument/2006/relationships/hyperlink" Target="http://www.1ppt.com/shouchaobao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emf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7" Type="http://schemas.openxmlformats.org/officeDocument/2006/relationships/image" Target="../media/image10.emf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9.emf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emf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动物, 软体动物&#10;&#10;已生成高可信度的说明">
            <a:extLst>
              <a:ext uri="{FF2B5EF4-FFF2-40B4-BE49-F238E27FC236}">
                <a16:creationId xmlns:a16="http://schemas.microsoft.com/office/drawing/2014/main" xmlns="" id="{09C980AF-D42D-4561-8356-71365CCA60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905500"/>
            <a:ext cx="12192000" cy="952500"/>
          </a:xfrm>
          <a:prstGeom prst="rect">
            <a:avLst/>
          </a:prstGeom>
        </p:spPr>
      </p:pic>
      <p:pic>
        <p:nvPicPr>
          <p:cNvPr id="11" name="图片 10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2C74422C-016D-4B24-B574-284B05E9EB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795483" y="3639127"/>
            <a:ext cx="3571820" cy="3610985"/>
          </a:xfrm>
          <a:prstGeom prst="rect">
            <a:avLst/>
          </a:prstGeom>
        </p:spPr>
      </p:pic>
      <p:pic>
        <p:nvPicPr>
          <p:cNvPr id="15" name="图片 14" descr="图片包含 鲜花, 植物, 室内&#10;&#10;已生成高可信度的说明">
            <a:extLst>
              <a:ext uri="{FF2B5EF4-FFF2-40B4-BE49-F238E27FC236}">
                <a16:creationId xmlns:a16="http://schemas.microsoft.com/office/drawing/2014/main" xmlns="" id="{E579CE79-8900-4BEA-A775-7FB29B7C27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62836" y="-110837"/>
            <a:ext cx="3506336" cy="5001491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xmlns="" id="{C324033F-6638-4932-AFEF-41A210F2FEED}"/>
              </a:ext>
            </a:extLst>
          </p:cNvPr>
          <p:cNvSpPr txBox="1"/>
          <p:nvPr/>
        </p:nvSpPr>
        <p:spPr>
          <a:xfrm>
            <a:off x="1990020" y="1617788"/>
            <a:ext cx="580991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 smtClean="0">
                <a:solidFill>
                  <a:srgbClr val="D2C883"/>
                </a:solidFill>
                <a:cs typeface="+mn-ea"/>
                <a:sym typeface="+mn-lt"/>
              </a:rPr>
              <a:t>清新暖</a:t>
            </a:r>
            <a:r>
              <a:rPr lang="zh-CN" altLang="en-US" sz="6000" dirty="0">
                <a:solidFill>
                  <a:srgbClr val="D2C883"/>
                </a:solidFill>
                <a:cs typeface="+mn-ea"/>
                <a:sym typeface="+mn-lt"/>
              </a:rPr>
              <a:t>色</a:t>
            </a:r>
            <a:endParaRPr lang="en-US" altLang="zh-CN" sz="6000" dirty="0">
              <a:solidFill>
                <a:srgbClr val="D2C883"/>
              </a:solidFill>
              <a:cs typeface="+mn-ea"/>
              <a:sym typeface="+mn-lt"/>
            </a:endParaRPr>
          </a:p>
          <a:p>
            <a:pPr algn="ctr"/>
            <a:r>
              <a:rPr lang="zh-CN" altLang="en-US" sz="6000" dirty="0">
                <a:solidFill>
                  <a:srgbClr val="D2C883"/>
                </a:solidFill>
                <a:cs typeface="+mn-ea"/>
                <a:sym typeface="+mn-lt"/>
              </a:rPr>
              <a:t>水</a:t>
            </a:r>
            <a:r>
              <a:rPr lang="zh-CN" altLang="en-US" sz="6000" dirty="0" smtClean="0">
                <a:solidFill>
                  <a:srgbClr val="D2C883"/>
                </a:solidFill>
                <a:cs typeface="+mn-ea"/>
                <a:sym typeface="+mn-lt"/>
              </a:rPr>
              <a:t>彩花卉</a:t>
            </a:r>
            <a:r>
              <a:rPr lang="zh-CN" altLang="en-US" sz="6000" dirty="0" smtClean="0">
                <a:solidFill>
                  <a:srgbClr val="D2C883"/>
                </a:solidFill>
                <a:cs typeface="+mn-ea"/>
                <a:sym typeface="+mn-lt"/>
              </a:rPr>
              <a:t>模</a:t>
            </a:r>
            <a:r>
              <a:rPr lang="zh-CN" altLang="en-US" sz="6000" dirty="0">
                <a:solidFill>
                  <a:srgbClr val="D2C883"/>
                </a:solidFill>
                <a:cs typeface="+mn-ea"/>
                <a:sym typeface="+mn-lt"/>
              </a:rPr>
              <a:t>板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1EE68892-1416-424C-948F-E7048544E0D4}"/>
              </a:ext>
            </a:extLst>
          </p:cNvPr>
          <p:cNvSpPr/>
          <p:nvPr/>
        </p:nvSpPr>
        <p:spPr>
          <a:xfrm>
            <a:off x="2964110" y="3486734"/>
            <a:ext cx="387291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Loem ipsum dolor sameman tanam casectetur adipiscing elit tamam dalam qoue sampe. 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xmlns="" id="{62C6CD41-89DC-4969-84FC-3D9A302EC451}"/>
              </a:ext>
            </a:extLst>
          </p:cNvPr>
          <p:cNvGrpSpPr/>
          <p:nvPr/>
        </p:nvGrpSpPr>
        <p:grpSpPr>
          <a:xfrm>
            <a:off x="2147582" y="2013358"/>
            <a:ext cx="914400" cy="1842708"/>
            <a:chOff x="2147582" y="2013358"/>
            <a:chExt cx="914400" cy="1842708"/>
          </a:xfrm>
        </p:grpSpPr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xmlns="" id="{30995936-BB3A-4A22-90F0-4D9D6577AADF}"/>
                </a:ext>
              </a:extLst>
            </p:cNvPr>
            <p:cNvCxnSpPr/>
            <p:nvPr/>
          </p:nvCxnSpPr>
          <p:spPr>
            <a:xfrm flipH="1">
              <a:off x="2155971" y="2013358"/>
              <a:ext cx="906011" cy="0"/>
            </a:xfrm>
            <a:prstGeom prst="line">
              <a:avLst/>
            </a:prstGeom>
            <a:ln w="12700">
              <a:solidFill>
                <a:srgbClr val="D2C88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xmlns="" id="{6C7FBFFC-94AA-4664-A433-04BA74BA8A77}"/>
                </a:ext>
              </a:extLst>
            </p:cNvPr>
            <p:cNvCxnSpPr/>
            <p:nvPr/>
          </p:nvCxnSpPr>
          <p:spPr>
            <a:xfrm>
              <a:off x="2147582" y="2013358"/>
              <a:ext cx="0" cy="1734986"/>
            </a:xfrm>
            <a:prstGeom prst="line">
              <a:avLst/>
            </a:prstGeom>
            <a:ln w="12700">
              <a:solidFill>
                <a:srgbClr val="D2C88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xmlns="" id="{41AA29A2-0918-4539-9438-210DC50678F6}"/>
                </a:ext>
              </a:extLst>
            </p:cNvPr>
            <p:cNvCxnSpPr>
              <a:endCxn id="25" idx="1"/>
            </p:cNvCxnSpPr>
            <p:nvPr/>
          </p:nvCxnSpPr>
          <p:spPr>
            <a:xfrm>
              <a:off x="2155971" y="3748344"/>
              <a:ext cx="808139" cy="107722"/>
            </a:xfrm>
            <a:prstGeom prst="line">
              <a:avLst/>
            </a:prstGeom>
            <a:ln w="12700">
              <a:solidFill>
                <a:srgbClr val="D2C88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xmlns="" id="{400F325C-1DCE-4B79-880B-53A8A03A9155}"/>
              </a:ext>
            </a:extLst>
          </p:cNvPr>
          <p:cNvGrpSpPr/>
          <p:nvPr/>
        </p:nvGrpSpPr>
        <p:grpSpPr>
          <a:xfrm flipH="1">
            <a:off x="6717319" y="2009900"/>
            <a:ext cx="914400" cy="1734986"/>
            <a:chOff x="2147582" y="2013358"/>
            <a:chExt cx="914400" cy="1734986"/>
          </a:xfrm>
        </p:grpSpPr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xmlns="" id="{06014A77-88A0-4F19-AC7C-18E335A4C475}"/>
                </a:ext>
              </a:extLst>
            </p:cNvPr>
            <p:cNvCxnSpPr/>
            <p:nvPr/>
          </p:nvCxnSpPr>
          <p:spPr>
            <a:xfrm flipH="1">
              <a:off x="2155971" y="2013358"/>
              <a:ext cx="906011" cy="0"/>
            </a:xfrm>
            <a:prstGeom prst="line">
              <a:avLst/>
            </a:prstGeom>
            <a:ln w="12700">
              <a:solidFill>
                <a:srgbClr val="D2C88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xmlns="" id="{13090BEE-8FEF-44B2-98BF-74E97F283FBC}"/>
                </a:ext>
              </a:extLst>
            </p:cNvPr>
            <p:cNvCxnSpPr/>
            <p:nvPr/>
          </p:nvCxnSpPr>
          <p:spPr>
            <a:xfrm>
              <a:off x="2147582" y="2013358"/>
              <a:ext cx="0" cy="1734986"/>
            </a:xfrm>
            <a:prstGeom prst="line">
              <a:avLst/>
            </a:prstGeom>
            <a:ln w="12700">
              <a:solidFill>
                <a:srgbClr val="D2C88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xmlns="" id="{0043F4E0-3DA4-4426-BB37-D73385494D56}"/>
                </a:ext>
              </a:extLst>
            </p:cNvPr>
            <p:cNvCxnSpPr/>
            <p:nvPr/>
          </p:nvCxnSpPr>
          <p:spPr>
            <a:xfrm>
              <a:off x="2155971" y="3748344"/>
              <a:ext cx="808139" cy="0"/>
            </a:xfrm>
            <a:prstGeom prst="line">
              <a:avLst/>
            </a:prstGeom>
            <a:ln w="12700">
              <a:solidFill>
                <a:srgbClr val="D2C88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xmlns="" id="{0BC6E7AC-DDC9-48C8-A663-BF37FB1986F9}"/>
              </a:ext>
            </a:extLst>
          </p:cNvPr>
          <p:cNvGrpSpPr/>
          <p:nvPr/>
        </p:nvGrpSpPr>
        <p:grpSpPr>
          <a:xfrm>
            <a:off x="3134553" y="902077"/>
            <a:ext cx="708778" cy="676360"/>
            <a:chOff x="3134553" y="902077"/>
            <a:chExt cx="708778" cy="676360"/>
          </a:xfrm>
        </p:grpSpPr>
        <p:pic>
          <p:nvPicPr>
            <p:cNvPr id="37" name="图片 36">
              <a:extLst>
                <a:ext uri="{FF2B5EF4-FFF2-40B4-BE49-F238E27FC236}">
                  <a16:creationId xmlns:a16="http://schemas.microsoft.com/office/drawing/2014/main" xmlns="" id="{1FC599DB-6C36-48DD-AE57-76BAFE48F5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134553" y="902077"/>
              <a:ext cx="708778" cy="676360"/>
            </a:xfrm>
            <a:prstGeom prst="rect">
              <a:avLst/>
            </a:prstGeom>
          </p:spPr>
        </p:pic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xmlns="" id="{E1F2DDCE-D6E1-4F85-97FB-AC95DFEE8858}"/>
                </a:ext>
              </a:extLst>
            </p:cNvPr>
            <p:cNvSpPr txBox="1"/>
            <p:nvPr/>
          </p:nvSpPr>
          <p:spPr>
            <a:xfrm>
              <a:off x="3263551" y="928950"/>
              <a:ext cx="4700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cs typeface="+mn-ea"/>
                  <a:sym typeface="+mn-lt"/>
                </a:rPr>
                <a:t>2</a:t>
              </a:r>
              <a:endParaRPr lang="zh-CN" altLang="en-US" sz="3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xmlns="" id="{1C67B097-1CA2-4660-BA0B-EE83F3FAC5B4}"/>
              </a:ext>
            </a:extLst>
          </p:cNvPr>
          <p:cNvGrpSpPr/>
          <p:nvPr/>
        </p:nvGrpSpPr>
        <p:grpSpPr>
          <a:xfrm>
            <a:off x="3970394" y="868098"/>
            <a:ext cx="766019" cy="752335"/>
            <a:chOff x="3970394" y="868098"/>
            <a:chExt cx="766019" cy="752335"/>
          </a:xfrm>
        </p:grpSpPr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xmlns="" id="{30AD3274-3B3D-43C0-9FB4-1E868CF1B24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duotone>
                <a:schemeClr val="accent6">
                  <a:shade val="45000"/>
                  <a:satMod val="135000"/>
                </a:schemeClr>
                <a:prstClr val="white"/>
              </a:duotone>
              <a:lum bright="-15000" contrast="3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970394" y="868098"/>
              <a:ext cx="766019" cy="752335"/>
            </a:xfrm>
            <a:prstGeom prst="rect">
              <a:avLst/>
            </a:prstGeom>
          </p:spPr>
        </p:pic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xmlns="" id="{56101B1A-505F-4DE5-90F5-592C29198ED6}"/>
                </a:ext>
              </a:extLst>
            </p:cNvPr>
            <p:cNvSpPr txBox="1"/>
            <p:nvPr/>
          </p:nvSpPr>
          <p:spPr>
            <a:xfrm>
              <a:off x="4154237" y="902077"/>
              <a:ext cx="4700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cs typeface="+mn-ea"/>
                  <a:sym typeface="+mn-lt"/>
                </a:rPr>
                <a:t>0</a:t>
              </a:r>
              <a:endParaRPr lang="zh-CN" altLang="en-US" sz="3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xmlns="" id="{1C2356CE-814B-4E30-9CFF-17D53FC09D90}"/>
              </a:ext>
            </a:extLst>
          </p:cNvPr>
          <p:cNvGrpSpPr/>
          <p:nvPr/>
        </p:nvGrpSpPr>
        <p:grpSpPr>
          <a:xfrm>
            <a:off x="4863476" y="915031"/>
            <a:ext cx="708778" cy="676360"/>
            <a:chOff x="4863476" y="915031"/>
            <a:chExt cx="708778" cy="676360"/>
          </a:xfrm>
        </p:grpSpPr>
        <p:pic>
          <p:nvPicPr>
            <p:cNvPr id="39" name="图片 38">
              <a:extLst>
                <a:ext uri="{FF2B5EF4-FFF2-40B4-BE49-F238E27FC236}">
                  <a16:creationId xmlns:a16="http://schemas.microsoft.com/office/drawing/2014/main" xmlns="" id="{5610C630-2475-4028-B55B-931988A1CA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863476" y="915031"/>
              <a:ext cx="708778" cy="676360"/>
            </a:xfrm>
            <a:prstGeom prst="rect">
              <a:avLst/>
            </a:prstGeom>
          </p:spPr>
        </p:pic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xmlns="" id="{9D1A71AC-96F5-47AB-94A7-4F5B7B36E538}"/>
                </a:ext>
              </a:extLst>
            </p:cNvPr>
            <p:cNvSpPr txBox="1"/>
            <p:nvPr/>
          </p:nvSpPr>
          <p:spPr>
            <a:xfrm>
              <a:off x="4990078" y="915031"/>
              <a:ext cx="48282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 smtClean="0">
                  <a:solidFill>
                    <a:schemeClr val="bg1"/>
                  </a:solidFill>
                  <a:cs typeface="+mn-ea"/>
                  <a:sym typeface="+mn-lt"/>
                </a:rPr>
                <a:t>X</a:t>
              </a:r>
              <a:endParaRPr lang="zh-CN" altLang="en-US" sz="3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xmlns="" id="{BD4123D0-A3C2-4940-BEAF-BFF3BDE6A815}"/>
              </a:ext>
            </a:extLst>
          </p:cNvPr>
          <p:cNvGrpSpPr/>
          <p:nvPr/>
        </p:nvGrpSpPr>
        <p:grpSpPr>
          <a:xfrm>
            <a:off x="5699317" y="886443"/>
            <a:ext cx="766019" cy="752335"/>
            <a:chOff x="5699317" y="886443"/>
            <a:chExt cx="766019" cy="752335"/>
          </a:xfrm>
        </p:grpSpPr>
        <p:pic>
          <p:nvPicPr>
            <p:cNvPr id="40" name="图片 39">
              <a:extLst>
                <a:ext uri="{FF2B5EF4-FFF2-40B4-BE49-F238E27FC236}">
                  <a16:creationId xmlns:a16="http://schemas.microsoft.com/office/drawing/2014/main" xmlns="" id="{F049436D-8C74-4F3F-ACA7-F9F904055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duotone>
                <a:schemeClr val="accent6">
                  <a:shade val="45000"/>
                  <a:satMod val="135000"/>
                </a:schemeClr>
                <a:prstClr val="white"/>
              </a:duotone>
              <a:lum bright="-15000" contrast="3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699317" y="886443"/>
              <a:ext cx="766019" cy="752335"/>
            </a:xfrm>
            <a:prstGeom prst="rect">
              <a:avLst/>
            </a:prstGeom>
          </p:spPr>
        </p:pic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xmlns="" id="{3DE1D19E-826E-4D61-B9B7-E609611D070A}"/>
                </a:ext>
              </a:extLst>
            </p:cNvPr>
            <p:cNvSpPr txBox="1"/>
            <p:nvPr/>
          </p:nvSpPr>
          <p:spPr>
            <a:xfrm>
              <a:off x="5864881" y="902077"/>
              <a:ext cx="48282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cs typeface="+mn-ea"/>
                  <a:sym typeface="+mn-lt"/>
                </a:rPr>
                <a:t>X</a:t>
              </a:r>
              <a:endParaRPr lang="zh-CN" altLang="en-US" sz="3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2875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H_Other_1">
            <a:extLst>
              <a:ext uri="{FF2B5EF4-FFF2-40B4-BE49-F238E27FC236}">
                <a16:creationId xmlns:a16="http://schemas.microsoft.com/office/drawing/2014/main" xmlns="" id="{A9928F03-6A6C-48CF-A700-6B35286271E8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3117453" y="1981597"/>
            <a:ext cx="528638" cy="547688"/>
          </a:xfrm>
          <a:prstGeom prst="rect">
            <a:avLst/>
          </a:prstGeom>
          <a:blipFill dpi="0" rotWithShape="1">
            <a:blip r:embed="rId1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50000" sy="5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13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" name="MH_Other_2">
            <a:extLst>
              <a:ext uri="{FF2B5EF4-FFF2-40B4-BE49-F238E27FC236}">
                <a16:creationId xmlns:a16="http://schemas.microsoft.com/office/drawing/2014/main" xmlns="" id="{861C8673-5E81-47EB-8A47-6AAB0B39CBB7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3016251" y="1876822"/>
            <a:ext cx="731044" cy="757238"/>
          </a:xfrm>
          <a:custGeom>
            <a:avLst/>
            <a:gdLst>
              <a:gd name="connsiteX0" fmla="*/ 743029 w 757237"/>
              <a:gd name="connsiteY0" fmla="*/ 463225 h 783577"/>
              <a:gd name="connsiteX1" fmla="*/ 757237 w 757237"/>
              <a:gd name="connsiteY1" fmla="*/ 463225 h 783577"/>
              <a:gd name="connsiteX2" fmla="*/ 757237 w 757237"/>
              <a:gd name="connsiteY2" fmla="*/ 783577 h 783577"/>
              <a:gd name="connsiteX3" fmla="*/ 450056 w 757237"/>
              <a:gd name="connsiteY3" fmla="*/ 783577 h 783577"/>
              <a:gd name="connsiteX4" fmla="*/ 450056 w 757237"/>
              <a:gd name="connsiteY4" fmla="*/ 768874 h 783577"/>
              <a:gd name="connsiteX5" fmla="*/ 743029 w 757237"/>
              <a:gd name="connsiteY5" fmla="*/ 768874 h 783577"/>
              <a:gd name="connsiteX6" fmla="*/ 0 w 757237"/>
              <a:gd name="connsiteY6" fmla="*/ 463225 h 783577"/>
              <a:gd name="connsiteX7" fmla="*/ 14207 w 757237"/>
              <a:gd name="connsiteY7" fmla="*/ 463225 h 783577"/>
              <a:gd name="connsiteX8" fmla="*/ 14207 w 757237"/>
              <a:gd name="connsiteY8" fmla="*/ 768874 h 783577"/>
              <a:gd name="connsiteX9" fmla="*/ 307181 w 757237"/>
              <a:gd name="connsiteY9" fmla="*/ 768874 h 783577"/>
              <a:gd name="connsiteX10" fmla="*/ 307181 w 757237"/>
              <a:gd name="connsiteY10" fmla="*/ 783577 h 783577"/>
              <a:gd name="connsiteX11" fmla="*/ 0 w 757237"/>
              <a:gd name="connsiteY11" fmla="*/ 783577 h 783577"/>
              <a:gd name="connsiteX12" fmla="*/ 450056 w 757237"/>
              <a:gd name="connsiteY12" fmla="*/ 0 h 783577"/>
              <a:gd name="connsiteX13" fmla="*/ 757237 w 757237"/>
              <a:gd name="connsiteY13" fmla="*/ 0 h 783577"/>
              <a:gd name="connsiteX14" fmla="*/ 757237 w 757237"/>
              <a:gd name="connsiteY14" fmla="*/ 320350 h 783577"/>
              <a:gd name="connsiteX15" fmla="*/ 743029 w 757237"/>
              <a:gd name="connsiteY15" fmla="*/ 320350 h 783577"/>
              <a:gd name="connsiteX16" fmla="*/ 743029 w 757237"/>
              <a:gd name="connsiteY16" fmla="*/ 14702 h 783577"/>
              <a:gd name="connsiteX17" fmla="*/ 450056 w 757237"/>
              <a:gd name="connsiteY17" fmla="*/ 14702 h 783577"/>
              <a:gd name="connsiteX18" fmla="*/ 0 w 757237"/>
              <a:gd name="connsiteY18" fmla="*/ 0 h 783577"/>
              <a:gd name="connsiteX19" fmla="*/ 307181 w 757237"/>
              <a:gd name="connsiteY19" fmla="*/ 0 h 783577"/>
              <a:gd name="connsiteX20" fmla="*/ 307181 w 757237"/>
              <a:gd name="connsiteY20" fmla="*/ 14702 h 783577"/>
              <a:gd name="connsiteX21" fmla="*/ 14207 w 757237"/>
              <a:gd name="connsiteY21" fmla="*/ 14702 h 783577"/>
              <a:gd name="connsiteX22" fmla="*/ 14207 w 757237"/>
              <a:gd name="connsiteY22" fmla="*/ 320350 h 783577"/>
              <a:gd name="connsiteX23" fmla="*/ 0 w 757237"/>
              <a:gd name="connsiteY23" fmla="*/ 320350 h 783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57237" h="783577">
                <a:moveTo>
                  <a:pt x="743029" y="463225"/>
                </a:moveTo>
                <a:lnTo>
                  <a:pt x="757237" y="463225"/>
                </a:lnTo>
                <a:lnTo>
                  <a:pt x="757237" y="783577"/>
                </a:lnTo>
                <a:lnTo>
                  <a:pt x="450056" y="783577"/>
                </a:lnTo>
                <a:lnTo>
                  <a:pt x="450056" y="768874"/>
                </a:lnTo>
                <a:lnTo>
                  <a:pt x="743029" y="768874"/>
                </a:lnTo>
                <a:close/>
                <a:moveTo>
                  <a:pt x="0" y="463225"/>
                </a:moveTo>
                <a:lnTo>
                  <a:pt x="14207" y="463225"/>
                </a:lnTo>
                <a:lnTo>
                  <a:pt x="14207" y="768874"/>
                </a:lnTo>
                <a:lnTo>
                  <a:pt x="307181" y="768874"/>
                </a:lnTo>
                <a:lnTo>
                  <a:pt x="307181" y="783577"/>
                </a:lnTo>
                <a:lnTo>
                  <a:pt x="0" y="783577"/>
                </a:lnTo>
                <a:close/>
                <a:moveTo>
                  <a:pt x="450056" y="0"/>
                </a:moveTo>
                <a:lnTo>
                  <a:pt x="757237" y="0"/>
                </a:lnTo>
                <a:lnTo>
                  <a:pt x="757237" y="320350"/>
                </a:lnTo>
                <a:lnTo>
                  <a:pt x="743029" y="320350"/>
                </a:lnTo>
                <a:lnTo>
                  <a:pt x="743029" y="14702"/>
                </a:lnTo>
                <a:lnTo>
                  <a:pt x="450056" y="14702"/>
                </a:lnTo>
                <a:close/>
                <a:moveTo>
                  <a:pt x="0" y="0"/>
                </a:moveTo>
                <a:lnTo>
                  <a:pt x="307181" y="0"/>
                </a:lnTo>
                <a:lnTo>
                  <a:pt x="307181" y="14702"/>
                </a:lnTo>
                <a:lnTo>
                  <a:pt x="14207" y="14702"/>
                </a:lnTo>
                <a:lnTo>
                  <a:pt x="14207" y="320350"/>
                </a:lnTo>
                <a:lnTo>
                  <a:pt x="0" y="320350"/>
                </a:lnTo>
                <a:close/>
              </a:path>
            </a:pathLst>
          </a:custGeom>
          <a:solidFill>
            <a:schemeClr val="accent4"/>
          </a:solidFill>
          <a:ln>
            <a:solidFill>
              <a:srgbClr val="F9CF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13">
              <a:cs typeface="+mn-ea"/>
              <a:sym typeface="+mn-lt"/>
            </a:endParaRPr>
          </a:p>
        </p:txBody>
      </p:sp>
      <p:sp>
        <p:nvSpPr>
          <p:cNvPr id="4" name="MH_SubTitle_1">
            <a:extLst>
              <a:ext uri="{FF2B5EF4-FFF2-40B4-BE49-F238E27FC236}">
                <a16:creationId xmlns:a16="http://schemas.microsoft.com/office/drawing/2014/main" xmlns="" id="{9FD3781F-5E82-48E3-BE4C-829D09B71B38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4117341" y="1691085"/>
            <a:ext cx="4245769" cy="3702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sz="1500" b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添加你的标题</a:t>
            </a:r>
          </a:p>
        </p:txBody>
      </p:sp>
      <p:sp>
        <p:nvSpPr>
          <p:cNvPr id="5" name="MH_Text_1">
            <a:extLst>
              <a:ext uri="{FF2B5EF4-FFF2-40B4-BE49-F238E27FC236}">
                <a16:creationId xmlns:a16="http://schemas.microsoft.com/office/drawing/2014/main" xmlns="" id="{C0979D9B-7C29-4E03-AAF3-E68AC4B93E98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4117340" y="2104232"/>
            <a:ext cx="4557713" cy="664369"/>
          </a:xfrm>
          <a:prstGeom prst="rect">
            <a:avLst/>
          </a:prstGeom>
          <a:noFill/>
        </p:spPr>
        <p:txBody>
          <a:bodyPr lIns="0" tIns="0" rIns="0" bIns="0">
            <a:norm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请在此添加您的文字内容，请在此添加您的文字内容。请在此添加您的文字内容，请在此添加您的文字内容。请在此添加您的文字内容，请在此添加您的文字内容。</a:t>
            </a:r>
          </a:p>
        </p:txBody>
      </p:sp>
      <p:sp>
        <p:nvSpPr>
          <p:cNvPr id="6" name="MH_Other_3">
            <a:extLst>
              <a:ext uri="{FF2B5EF4-FFF2-40B4-BE49-F238E27FC236}">
                <a16:creationId xmlns:a16="http://schemas.microsoft.com/office/drawing/2014/main" xmlns="" id="{EC16392B-9971-49B7-A94E-871202B8AE86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117453" y="3085306"/>
            <a:ext cx="528638" cy="547688"/>
          </a:xfrm>
          <a:prstGeom prst="rect">
            <a:avLst/>
          </a:prstGeom>
          <a:blipFill dpi="0" rotWithShape="1">
            <a:blip r:embed="rId1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50000" sy="5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13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7" name="MH_Other_4">
            <a:extLst>
              <a:ext uri="{FF2B5EF4-FFF2-40B4-BE49-F238E27FC236}">
                <a16:creationId xmlns:a16="http://schemas.microsoft.com/office/drawing/2014/main" xmlns="" id="{A3CAD09F-274A-40E9-ADDF-A813EC7E00F6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3016251" y="2980531"/>
            <a:ext cx="731044" cy="757238"/>
          </a:xfrm>
          <a:custGeom>
            <a:avLst/>
            <a:gdLst>
              <a:gd name="connsiteX0" fmla="*/ 743029 w 757237"/>
              <a:gd name="connsiteY0" fmla="*/ 463225 h 783577"/>
              <a:gd name="connsiteX1" fmla="*/ 757237 w 757237"/>
              <a:gd name="connsiteY1" fmla="*/ 463225 h 783577"/>
              <a:gd name="connsiteX2" fmla="*/ 757237 w 757237"/>
              <a:gd name="connsiteY2" fmla="*/ 783577 h 783577"/>
              <a:gd name="connsiteX3" fmla="*/ 450056 w 757237"/>
              <a:gd name="connsiteY3" fmla="*/ 783577 h 783577"/>
              <a:gd name="connsiteX4" fmla="*/ 450056 w 757237"/>
              <a:gd name="connsiteY4" fmla="*/ 768874 h 783577"/>
              <a:gd name="connsiteX5" fmla="*/ 743029 w 757237"/>
              <a:gd name="connsiteY5" fmla="*/ 768874 h 783577"/>
              <a:gd name="connsiteX6" fmla="*/ 0 w 757237"/>
              <a:gd name="connsiteY6" fmla="*/ 463225 h 783577"/>
              <a:gd name="connsiteX7" fmla="*/ 14207 w 757237"/>
              <a:gd name="connsiteY7" fmla="*/ 463225 h 783577"/>
              <a:gd name="connsiteX8" fmla="*/ 14207 w 757237"/>
              <a:gd name="connsiteY8" fmla="*/ 768874 h 783577"/>
              <a:gd name="connsiteX9" fmla="*/ 307181 w 757237"/>
              <a:gd name="connsiteY9" fmla="*/ 768874 h 783577"/>
              <a:gd name="connsiteX10" fmla="*/ 307181 w 757237"/>
              <a:gd name="connsiteY10" fmla="*/ 783577 h 783577"/>
              <a:gd name="connsiteX11" fmla="*/ 0 w 757237"/>
              <a:gd name="connsiteY11" fmla="*/ 783577 h 783577"/>
              <a:gd name="connsiteX12" fmla="*/ 450056 w 757237"/>
              <a:gd name="connsiteY12" fmla="*/ 0 h 783577"/>
              <a:gd name="connsiteX13" fmla="*/ 757237 w 757237"/>
              <a:gd name="connsiteY13" fmla="*/ 0 h 783577"/>
              <a:gd name="connsiteX14" fmla="*/ 757237 w 757237"/>
              <a:gd name="connsiteY14" fmla="*/ 320350 h 783577"/>
              <a:gd name="connsiteX15" fmla="*/ 743029 w 757237"/>
              <a:gd name="connsiteY15" fmla="*/ 320350 h 783577"/>
              <a:gd name="connsiteX16" fmla="*/ 743029 w 757237"/>
              <a:gd name="connsiteY16" fmla="*/ 14702 h 783577"/>
              <a:gd name="connsiteX17" fmla="*/ 450056 w 757237"/>
              <a:gd name="connsiteY17" fmla="*/ 14702 h 783577"/>
              <a:gd name="connsiteX18" fmla="*/ 0 w 757237"/>
              <a:gd name="connsiteY18" fmla="*/ 0 h 783577"/>
              <a:gd name="connsiteX19" fmla="*/ 307181 w 757237"/>
              <a:gd name="connsiteY19" fmla="*/ 0 h 783577"/>
              <a:gd name="connsiteX20" fmla="*/ 307181 w 757237"/>
              <a:gd name="connsiteY20" fmla="*/ 14702 h 783577"/>
              <a:gd name="connsiteX21" fmla="*/ 14207 w 757237"/>
              <a:gd name="connsiteY21" fmla="*/ 14702 h 783577"/>
              <a:gd name="connsiteX22" fmla="*/ 14207 w 757237"/>
              <a:gd name="connsiteY22" fmla="*/ 320350 h 783577"/>
              <a:gd name="connsiteX23" fmla="*/ 0 w 757237"/>
              <a:gd name="connsiteY23" fmla="*/ 320350 h 783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57237" h="783577">
                <a:moveTo>
                  <a:pt x="743029" y="463225"/>
                </a:moveTo>
                <a:lnTo>
                  <a:pt x="757237" y="463225"/>
                </a:lnTo>
                <a:lnTo>
                  <a:pt x="757237" y="783577"/>
                </a:lnTo>
                <a:lnTo>
                  <a:pt x="450056" y="783577"/>
                </a:lnTo>
                <a:lnTo>
                  <a:pt x="450056" y="768874"/>
                </a:lnTo>
                <a:lnTo>
                  <a:pt x="743029" y="768874"/>
                </a:lnTo>
                <a:close/>
                <a:moveTo>
                  <a:pt x="0" y="463225"/>
                </a:moveTo>
                <a:lnTo>
                  <a:pt x="14207" y="463225"/>
                </a:lnTo>
                <a:lnTo>
                  <a:pt x="14207" y="768874"/>
                </a:lnTo>
                <a:lnTo>
                  <a:pt x="307181" y="768874"/>
                </a:lnTo>
                <a:lnTo>
                  <a:pt x="307181" y="783577"/>
                </a:lnTo>
                <a:lnTo>
                  <a:pt x="0" y="783577"/>
                </a:lnTo>
                <a:close/>
                <a:moveTo>
                  <a:pt x="450056" y="0"/>
                </a:moveTo>
                <a:lnTo>
                  <a:pt x="757237" y="0"/>
                </a:lnTo>
                <a:lnTo>
                  <a:pt x="757237" y="320350"/>
                </a:lnTo>
                <a:lnTo>
                  <a:pt x="743029" y="320350"/>
                </a:lnTo>
                <a:lnTo>
                  <a:pt x="743029" y="14702"/>
                </a:lnTo>
                <a:lnTo>
                  <a:pt x="450056" y="14702"/>
                </a:lnTo>
                <a:close/>
                <a:moveTo>
                  <a:pt x="0" y="0"/>
                </a:moveTo>
                <a:lnTo>
                  <a:pt x="307181" y="0"/>
                </a:lnTo>
                <a:lnTo>
                  <a:pt x="307181" y="14702"/>
                </a:lnTo>
                <a:lnTo>
                  <a:pt x="14207" y="14702"/>
                </a:lnTo>
                <a:lnTo>
                  <a:pt x="14207" y="320350"/>
                </a:lnTo>
                <a:lnTo>
                  <a:pt x="0" y="320350"/>
                </a:lnTo>
                <a:close/>
              </a:path>
            </a:pathLst>
          </a:custGeom>
          <a:solidFill>
            <a:srgbClr val="AECB9C"/>
          </a:solidFill>
          <a:ln>
            <a:solidFill>
              <a:srgbClr val="AECB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13">
              <a:cs typeface="+mn-ea"/>
              <a:sym typeface="+mn-lt"/>
            </a:endParaRPr>
          </a:p>
        </p:txBody>
      </p:sp>
      <p:sp>
        <p:nvSpPr>
          <p:cNvPr id="8" name="MH_SubTitle_2">
            <a:extLst>
              <a:ext uri="{FF2B5EF4-FFF2-40B4-BE49-F238E27FC236}">
                <a16:creationId xmlns:a16="http://schemas.microsoft.com/office/drawing/2014/main" xmlns="" id="{65885A53-FDE1-4BAD-86A3-261507301179}"/>
              </a:ext>
            </a:extLst>
          </p:cNvPr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4117341" y="2794795"/>
            <a:ext cx="4245769" cy="370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sz="1500" b="1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添加你的标题</a:t>
            </a:r>
          </a:p>
        </p:txBody>
      </p:sp>
      <p:sp>
        <p:nvSpPr>
          <p:cNvPr id="9" name="MH_Text_2">
            <a:extLst>
              <a:ext uri="{FF2B5EF4-FFF2-40B4-BE49-F238E27FC236}">
                <a16:creationId xmlns:a16="http://schemas.microsoft.com/office/drawing/2014/main" xmlns="" id="{167DCF4C-88F0-4DF8-96CC-8B61D70506ED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4117340" y="3208179"/>
            <a:ext cx="4557713" cy="664369"/>
          </a:xfrm>
          <a:prstGeom prst="rect">
            <a:avLst/>
          </a:prstGeom>
          <a:noFill/>
        </p:spPr>
        <p:txBody>
          <a:bodyPr lIns="0" tIns="0" rIns="0" bIns="0">
            <a:norm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请在此添加您的文字内容，请在此添加您的文字内容。请在此添加您的文字内容，请在此添加您的文字内容。请在此添加您的文字内容，请在此添加您的文字内容。</a:t>
            </a:r>
          </a:p>
        </p:txBody>
      </p:sp>
      <p:sp>
        <p:nvSpPr>
          <p:cNvPr id="10" name="MH_Other_5">
            <a:extLst>
              <a:ext uri="{FF2B5EF4-FFF2-40B4-BE49-F238E27FC236}">
                <a16:creationId xmlns:a16="http://schemas.microsoft.com/office/drawing/2014/main" xmlns="" id="{AA99E6A7-FC11-405A-8167-4D8BC6BAE3A4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3117453" y="4185682"/>
            <a:ext cx="528638" cy="547688"/>
          </a:xfrm>
          <a:prstGeom prst="rect">
            <a:avLst/>
          </a:prstGeom>
          <a:blipFill>
            <a:blip r:embed="rId1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tile tx="0" ty="0" sx="50000" sy="5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13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1" name="MH_Other_6">
            <a:extLst>
              <a:ext uri="{FF2B5EF4-FFF2-40B4-BE49-F238E27FC236}">
                <a16:creationId xmlns:a16="http://schemas.microsoft.com/office/drawing/2014/main" xmlns="" id="{833CBB20-B4E6-4F86-965F-773F14490142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3016251" y="4084241"/>
            <a:ext cx="731044" cy="756047"/>
          </a:xfrm>
          <a:custGeom>
            <a:avLst/>
            <a:gdLst>
              <a:gd name="connsiteX0" fmla="*/ 743029 w 757237"/>
              <a:gd name="connsiteY0" fmla="*/ 463225 h 783577"/>
              <a:gd name="connsiteX1" fmla="*/ 757237 w 757237"/>
              <a:gd name="connsiteY1" fmla="*/ 463225 h 783577"/>
              <a:gd name="connsiteX2" fmla="*/ 757237 w 757237"/>
              <a:gd name="connsiteY2" fmla="*/ 783577 h 783577"/>
              <a:gd name="connsiteX3" fmla="*/ 450056 w 757237"/>
              <a:gd name="connsiteY3" fmla="*/ 783577 h 783577"/>
              <a:gd name="connsiteX4" fmla="*/ 450056 w 757237"/>
              <a:gd name="connsiteY4" fmla="*/ 768874 h 783577"/>
              <a:gd name="connsiteX5" fmla="*/ 743029 w 757237"/>
              <a:gd name="connsiteY5" fmla="*/ 768874 h 783577"/>
              <a:gd name="connsiteX6" fmla="*/ 0 w 757237"/>
              <a:gd name="connsiteY6" fmla="*/ 463225 h 783577"/>
              <a:gd name="connsiteX7" fmla="*/ 14207 w 757237"/>
              <a:gd name="connsiteY7" fmla="*/ 463225 h 783577"/>
              <a:gd name="connsiteX8" fmla="*/ 14207 w 757237"/>
              <a:gd name="connsiteY8" fmla="*/ 768874 h 783577"/>
              <a:gd name="connsiteX9" fmla="*/ 307181 w 757237"/>
              <a:gd name="connsiteY9" fmla="*/ 768874 h 783577"/>
              <a:gd name="connsiteX10" fmla="*/ 307181 w 757237"/>
              <a:gd name="connsiteY10" fmla="*/ 783577 h 783577"/>
              <a:gd name="connsiteX11" fmla="*/ 0 w 757237"/>
              <a:gd name="connsiteY11" fmla="*/ 783577 h 783577"/>
              <a:gd name="connsiteX12" fmla="*/ 450056 w 757237"/>
              <a:gd name="connsiteY12" fmla="*/ 0 h 783577"/>
              <a:gd name="connsiteX13" fmla="*/ 757237 w 757237"/>
              <a:gd name="connsiteY13" fmla="*/ 0 h 783577"/>
              <a:gd name="connsiteX14" fmla="*/ 757237 w 757237"/>
              <a:gd name="connsiteY14" fmla="*/ 320350 h 783577"/>
              <a:gd name="connsiteX15" fmla="*/ 743029 w 757237"/>
              <a:gd name="connsiteY15" fmla="*/ 320350 h 783577"/>
              <a:gd name="connsiteX16" fmla="*/ 743029 w 757237"/>
              <a:gd name="connsiteY16" fmla="*/ 14702 h 783577"/>
              <a:gd name="connsiteX17" fmla="*/ 450056 w 757237"/>
              <a:gd name="connsiteY17" fmla="*/ 14702 h 783577"/>
              <a:gd name="connsiteX18" fmla="*/ 0 w 757237"/>
              <a:gd name="connsiteY18" fmla="*/ 0 h 783577"/>
              <a:gd name="connsiteX19" fmla="*/ 307181 w 757237"/>
              <a:gd name="connsiteY19" fmla="*/ 0 h 783577"/>
              <a:gd name="connsiteX20" fmla="*/ 307181 w 757237"/>
              <a:gd name="connsiteY20" fmla="*/ 14702 h 783577"/>
              <a:gd name="connsiteX21" fmla="*/ 14207 w 757237"/>
              <a:gd name="connsiteY21" fmla="*/ 14702 h 783577"/>
              <a:gd name="connsiteX22" fmla="*/ 14207 w 757237"/>
              <a:gd name="connsiteY22" fmla="*/ 320350 h 783577"/>
              <a:gd name="connsiteX23" fmla="*/ 0 w 757237"/>
              <a:gd name="connsiteY23" fmla="*/ 320350 h 783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57237" h="783577">
                <a:moveTo>
                  <a:pt x="743029" y="463225"/>
                </a:moveTo>
                <a:lnTo>
                  <a:pt x="757237" y="463225"/>
                </a:lnTo>
                <a:lnTo>
                  <a:pt x="757237" y="783577"/>
                </a:lnTo>
                <a:lnTo>
                  <a:pt x="450056" y="783577"/>
                </a:lnTo>
                <a:lnTo>
                  <a:pt x="450056" y="768874"/>
                </a:lnTo>
                <a:lnTo>
                  <a:pt x="743029" y="768874"/>
                </a:lnTo>
                <a:close/>
                <a:moveTo>
                  <a:pt x="0" y="463225"/>
                </a:moveTo>
                <a:lnTo>
                  <a:pt x="14207" y="463225"/>
                </a:lnTo>
                <a:lnTo>
                  <a:pt x="14207" y="768874"/>
                </a:lnTo>
                <a:lnTo>
                  <a:pt x="307181" y="768874"/>
                </a:lnTo>
                <a:lnTo>
                  <a:pt x="307181" y="783577"/>
                </a:lnTo>
                <a:lnTo>
                  <a:pt x="0" y="783577"/>
                </a:lnTo>
                <a:close/>
                <a:moveTo>
                  <a:pt x="450056" y="0"/>
                </a:moveTo>
                <a:lnTo>
                  <a:pt x="757237" y="0"/>
                </a:lnTo>
                <a:lnTo>
                  <a:pt x="757237" y="320350"/>
                </a:lnTo>
                <a:lnTo>
                  <a:pt x="743029" y="320350"/>
                </a:lnTo>
                <a:lnTo>
                  <a:pt x="743029" y="14702"/>
                </a:lnTo>
                <a:lnTo>
                  <a:pt x="450056" y="14702"/>
                </a:lnTo>
                <a:close/>
                <a:moveTo>
                  <a:pt x="0" y="0"/>
                </a:moveTo>
                <a:lnTo>
                  <a:pt x="307181" y="0"/>
                </a:lnTo>
                <a:lnTo>
                  <a:pt x="307181" y="14702"/>
                </a:lnTo>
                <a:lnTo>
                  <a:pt x="14207" y="14702"/>
                </a:lnTo>
                <a:lnTo>
                  <a:pt x="14207" y="320350"/>
                </a:lnTo>
                <a:lnTo>
                  <a:pt x="0" y="320350"/>
                </a:lnTo>
                <a:close/>
              </a:path>
            </a:pathLst>
          </a:custGeom>
          <a:solidFill>
            <a:schemeClr val="accent4"/>
          </a:solidFill>
          <a:ln>
            <a:solidFill>
              <a:srgbClr val="F9CF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13">
              <a:cs typeface="+mn-ea"/>
              <a:sym typeface="+mn-lt"/>
            </a:endParaRPr>
          </a:p>
        </p:txBody>
      </p:sp>
      <p:sp>
        <p:nvSpPr>
          <p:cNvPr id="12" name="MH_SubTitle_3">
            <a:extLst>
              <a:ext uri="{FF2B5EF4-FFF2-40B4-BE49-F238E27FC236}">
                <a16:creationId xmlns:a16="http://schemas.microsoft.com/office/drawing/2014/main" xmlns="" id="{EF7C24DC-03C0-46CD-815B-B28352BE9975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4117341" y="3898504"/>
            <a:ext cx="4245769" cy="370284"/>
          </a:xfrm>
          <a:prstGeom prst="rect">
            <a:avLst/>
          </a:prstGeom>
          <a:noFill/>
        </p:spPr>
        <p:txBody>
          <a:bodyPr lIns="0" tIns="0" rIns="0" bIns="0" anchor="b">
            <a:normAutofit/>
          </a:bodyPr>
          <a:lstStyle/>
          <a:p>
            <a:pPr>
              <a:defRPr/>
            </a:pPr>
            <a:r>
              <a:rPr lang="zh-CN" altLang="en-US" sz="1500" b="1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添加你的标题</a:t>
            </a:r>
          </a:p>
        </p:txBody>
      </p:sp>
      <p:sp>
        <p:nvSpPr>
          <p:cNvPr id="13" name="MH_Text_3">
            <a:extLst>
              <a:ext uri="{FF2B5EF4-FFF2-40B4-BE49-F238E27FC236}">
                <a16:creationId xmlns:a16="http://schemas.microsoft.com/office/drawing/2014/main" xmlns="" id="{B569C0F2-333B-445B-869A-9D9F2D86D610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4117340" y="4310698"/>
            <a:ext cx="4557713" cy="665321"/>
          </a:xfrm>
          <a:prstGeom prst="rect">
            <a:avLst/>
          </a:prstGeom>
          <a:noFill/>
        </p:spPr>
        <p:txBody>
          <a:bodyPr lIns="0" tIns="0" rIns="0" bIns="0">
            <a:norm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请在此添加您的文字内容，请在此添加您的文字内容。请在此添加您的文字内容，请在此添加您的文字内容。请在此添加您的文字内容，请在此添加您的文字内容。</a:t>
            </a:r>
          </a:p>
        </p:txBody>
      </p:sp>
      <p:sp>
        <p:nvSpPr>
          <p:cNvPr id="14" name="MH_Other_7">
            <a:extLst>
              <a:ext uri="{FF2B5EF4-FFF2-40B4-BE49-F238E27FC236}">
                <a16:creationId xmlns:a16="http://schemas.microsoft.com/office/drawing/2014/main" xmlns="" id="{D9423EDF-57C6-43B4-83BD-2E7B8BB75BEA}"/>
              </a:ext>
            </a:extLst>
          </p:cNvPr>
          <p:cNvSpPr/>
          <p:nvPr>
            <p:custDataLst>
              <p:tags r:id="rId13"/>
            </p:custDataLst>
          </p:nvPr>
        </p:nvSpPr>
        <p:spPr bwMode="auto">
          <a:xfrm>
            <a:off x="3228183" y="2108995"/>
            <a:ext cx="298847" cy="297656"/>
          </a:xfrm>
          <a:custGeom>
            <a:avLst/>
            <a:gdLst>
              <a:gd name="T0" fmla="*/ 984018 w 1589088"/>
              <a:gd name="T1" fmla="*/ 589506 h 1589088"/>
              <a:gd name="T2" fmla="*/ 955171 w 1589088"/>
              <a:gd name="T3" fmla="*/ 645802 h 1589088"/>
              <a:gd name="T4" fmla="*/ 898294 w 1589088"/>
              <a:gd name="T5" fmla="*/ 673272 h 1589088"/>
              <a:gd name="T6" fmla="*/ 881422 w 1589088"/>
              <a:gd name="T7" fmla="*/ 964824 h 1589088"/>
              <a:gd name="T8" fmla="*/ 873530 w 1589088"/>
              <a:gd name="T9" fmla="*/ 1040159 h 1589088"/>
              <a:gd name="T10" fmla="*/ 824817 w 1589088"/>
              <a:gd name="T11" fmla="*/ 1084490 h 1589088"/>
              <a:gd name="T12" fmla="*/ 756238 w 1589088"/>
              <a:gd name="T13" fmla="*/ 1088026 h 1589088"/>
              <a:gd name="T14" fmla="*/ 703444 w 1589088"/>
              <a:gd name="T15" fmla="*/ 1048590 h 1589088"/>
              <a:gd name="T16" fmla="*/ 686571 w 1589088"/>
              <a:gd name="T17" fmla="*/ 985493 h 1589088"/>
              <a:gd name="T18" fmla="*/ 486007 w 1589088"/>
              <a:gd name="T19" fmla="*/ 893024 h 1589088"/>
              <a:gd name="T20" fmla="*/ 398106 w 1589088"/>
              <a:gd name="T21" fmla="*/ 820680 h 1589088"/>
              <a:gd name="T22" fmla="*/ 402189 w 1589088"/>
              <a:gd name="T23" fmla="*/ 755134 h 1589088"/>
              <a:gd name="T24" fmla="*/ 446547 w 1589088"/>
              <a:gd name="T25" fmla="*/ 706452 h 1589088"/>
              <a:gd name="T26" fmla="*/ 514037 w 1589088"/>
              <a:gd name="T27" fmla="*/ 696389 h 1589088"/>
              <a:gd name="T28" fmla="*/ 570641 w 1589088"/>
              <a:gd name="T29" fmla="*/ 730385 h 1589088"/>
              <a:gd name="T30" fmla="*/ 593501 w 1589088"/>
              <a:gd name="T31" fmla="*/ 794027 h 1589088"/>
              <a:gd name="T32" fmla="*/ 818558 w 1589088"/>
              <a:gd name="T33" fmla="*/ 648522 h 1589088"/>
              <a:gd name="T34" fmla="*/ 785901 w 1589088"/>
              <a:gd name="T35" fmla="*/ 575091 h 1589088"/>
              <a:gd name="T36" fmla="*/ 808761 w 1589088"/>
              <a:gd name="T37" fmla="*/ 511721 h 1589088"/>
              <a:gd name="T38" fmla="*/ 865365 w 1589088"/>
              <a:gd name="T39" fmla="*/ 477726 h 1589088"/>
              <a:gd name="T40" fmla="*/ 728574 w 1589088"/>
              <a:gd name="T41" fmla="*/ 144010 h 1589088"/>
              <a:gd name="T42" fmla="*/ 531280 w 1589088"/>
              <a:gd name="T43" fmla="*/ 182593 h 1589088"/>
              <a:gd name="T44" fmla="*/ 353281 w 1589088"/>
              <a:gd name="T45" fmla="*/ 288291 h 1589088"/>
              <a:gd name="T46" fmla="*/ 219577 w 1589088"/>
              <a:gd name="T47" fmla="*/ 451592 h 1589088"/>
              <a:gd name="T48" fmla="*/ 152454 w 1589088"/>
              <a:gd name="T49" fmla="*/ 642880 h 1589088"/>
              <a:gd name="T50" fmla="*/ 152454 w 1589088"/>
              <a:gd name="T51" fmla="*/ 843135 h 1589088"/>
              <a:gd name="T52" fmla="*/ 219577 w 1589088"/>
              <a:gd name="T53" fmla="*/ 1034422 h 1589088"/>
              <a:gd name="T54" fmla="*/ 353281 w 1589088"/>
              <a:gd name="T55" fmla="*/ 1197724 h 1589088"/>
              <a:gd name="T56" fmla="*/ 531280 w 1589088"/>
              <a:gd name="T57" fmla="*/ 1303421 h 1589088"/>
              <a:gd name="T58" fmla="*/ 728574 w 1589088"/>
              <a:gd name="T59" fmla="*/ 1341734 h 1589088"/>
              <a:gd name="T60" fmla="*/ 927227 w 1589088"/>
              <a:gd name="T61" fmla="*/ 1312931 h 1589088"/>
              <a:gd name="T62" fmla="*/ 1109302 w 1589088"/>
              <a:gd name="T63" fmla="*/ 1217015 h 1589088"/>
              <a:gd name="T64" fmla="*/ 1251431 w 1589088"/>
              <a:gd name="T65" fmla="*/ 1059964 h 1589088"/>
              <a:gd name="T66" fmla="*/ 1328065 w 1589088"/>
              <a:gd name="T67" fmla="*/ 871393 h 1589088"/>
              <a:gd name="T68" fmla="*/ 1337576 w 1589088"/>
              <a:gd name="T69" fmla="*/ 671410 h 1589088"/>
              <a:gd name="T70" fmla="*/ 1280237 w 1589088"/>
              <a:gd name="T71" fmla="*/ 477677 h 1589088"/>
              <a:gd name="T72" fmla="*/ 1155500 w 1589088"/>
              <a:gd name="T73" fmla="*/ 308670 h 1589088"/>
              <a:gd name="T74" fmla="*/ 981849 w 1589088"/>
              <a:gd name="T75" fmla="*/ 193462 h 1589088"/>
              <a:gd name="T76" fmla="*/ 785915 w 1589088"/>
              <a:gd name="T77" fmla="*/ 145640 h 1589088"/>
              <a:gd name="T78" fmla="*/ 902226 w 1589088"/>
              <a:gd name="T79" fmla="*/ 17390 h 1589088"/>
              <a:gd name="T80" fmla="*/ 1136207 w 1589088"/>
              <a:gd name="T81" fmla="*/ 112491 h 1589088"/>
              <a:gd name="T82" fmla="*/ 1320999 w 1589088"/>
              <a:gd name="T83" fmla="*/ 276063 h 1589088"/>
              <a:gd name="T84" fmla="*/ 1429702 w 1589088"/>
              <a:gd name="T85" fmla="*/ 459201 h 1589088"/>
              <a:gd name="T86" fmla="*/ 1481334 w 1589088"/>
              <a:gd name="T87" fmla="*/ 660270 h 1589088"/>
              <a:gd name="T88" fmla="*/ 1475356 w 1589088"/>
              <a:gd name="T89" fmla="*/ 866502 h 1589088"/>
              <a:gd name="T90" fmla="*/ 1412581 w 1589088"/>
              <a:gd name="T91" fmla="*/ 1064855 h 1589088"/>
              <a:gd name="T92" fmla="*/ 1892771 w 1589088"/>
              <a:gd name="T93" fmla="*/ 1636001 h 1589088"/>
              <a:gd name="T94" fmla="*/ 1896304 w 1589088"/>
              <a:gd name="T95" fmla="*/ 1759632 h 1589088"/>
              <a:gd name="T96" fmla="*/ 1783798 w 1589088"/>
              <a:gd name="T97" fmla="*/ 1885980 h 1589088"/>
              <a:gd name="T98" fmla="*/ 1662866 w 1589088"/>
              <a:gd name="T99" fmla="*/ 1900381 h 1589088"/>
              <a:gd name="T100" fmla="*/ 1104954 w 1589088"/>
              <a:gd name="T101" fmla="*/ 1391458 h 1589088"/>
              <a:gd name="T102" fmla="*/ 909835 w 1589088"/>
              <a:gd name="T103" fmla="*/ 1466451 h 1589088"/>
              <a:gd name="T104" fmla="*/ 704388 w 1589088"/>
              <a:gd name="T105" fmla="*/ 1484656 h 1589088"/>
              <a:gd name="T106" fmla="*/ 501116 w 1589088"/>
              <a:gd name="T107" fmla="*/ 1445528 h 1589088"/>
              <a:gd name="T108" fmla="*/ 313061 w 1589088"/>
              <a:gd name="T109" fmla="*/ 1349069 h 1589088"/>
              <a:gd name="T110" fmla="*/ 143758 w 1589088"/>
              <a:gd name="T111" fmla="*/ 1181965 h 1589088"/>
              <a:gd name="T112" fmla="*/ 30708 w 1589088"/>
              <a:gd name="T113" fmla="*/ 954538 h 1589088"/>
              <a:gd name="T114" fmla="*/ 815 w 1589088"/>
              <a:gd name="T115" fmla="*/ 707277 h 1589088"/>
              <a:gd name="T116" fmla="*/ 54351 w 1589088"/>
              <a:gd name="T117" fmla="*/ 463275 h 1589088"/>
              <a:gd name="T118" fmla="*/ 191315 w 1589088"/>
              <a:gd name="T119" fmla="*/ 245360 h 1589088"/>
              <a:gd name="T120" fmla="*/ 397577 w 1589088"/>
              <a:gd name="T121" fmla="*/ 85319 h 1589088"/>
              <a:gd name="T122" fmla="*/ 636177 w 1589088"/>
              <a:gd name="T123" fmla="*/ 7880 h 1589088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589088" h="1589088">
                <a:moveTo>
                  <a:pt x="916859" y="288925"/>
                </a:moveTo>
                <a:lnTo>
                  <a:pt x="954088" y="332030"/>
                </a:lnTo>
                <a:lnTo>
                  <a:pt x="816067" y="450682"/>
                </a:lnTo>
                <a:lnTo>
                  <a:pt x="817430" y="454085"/>
                </a:lnTo>
                <a:lnTo>
                  <a:pt x="818338" y="457488"/>
                </a:lnTo>
                <a:lnTo>
                  <a:pt x="819246" y="461118"/>
                </a:lnTo>
                <a:lnTo>
                  <a:pt x="820381" y="464748"/>
                </a:lnTo>
                <a:lnTo>
                  <a:pt x="820835" y="468378"/>
                </a:lnTo>
                <a:lnTo>
                  <a:pt x="821289" y="472008"/>
                </a:lnTo>
                <a:lnTo>
                  <a:pt x="821743" y="475865"/>
                </a:lnTo>
                <a:lnTo>
                  <a:pt x="821743" y="479722"/>
                </a:lnTo>
                <a:lnTo>
                  <a:pt x="821743" y="483805"/>
                </a:lnTo>
                <a:lnTo>
                  <a:pt x="821289" y="487662"/>
                </a:lnTo>
                <a:lnTo>
                  <a:pt x="820835" y="491746"/>
                </a:lnTo>
                <a:lnTo>
                  <a:pt x="820154" y="495602"/>
                </a:lnTo>
                <a:lnTo>
                  <a:pt x="819246" y="499459"/>
                </a:lnTo>
                <a:lnTo>
                  <a:pt x="818338" y="503089"/>
                </a:lnTo>
                <a:lnTo>
                  <a:pt x="816976" y="506946"/>
                </a:lnTo>
                <a:lnTo>
                  <a:pt x="815840" y="510349"/>
                </a:lnTo>
                <a:lnTo>
                  <a:pt x="814251" y="513979"/>
                </a:lnTo>
                <a:lnTo>
                  <a:pt x="812662" y="517382"/>
                </a:lnTo>
                <a:lnTo>
                  <a:pt x="810619" y="520785"/>
                </a:lnTo>
                <a:lnTo>
                  <a:pt x="808803" y="523961"/>
                </a:lnTo>
                <a:lnTo>
                  <a:pt x="806760" y="527137"/>
                </a:lnTo>
                <a:lnTo>
                  <a:pt x="804263" y="530313"/>
                </a:lnTo>
                <a:lnTo>
                  <a:pt x="801993" y="533036"/>
                </a:lnTo>
                <a:lnTo>
                  <a:pt x="799496" y="535985"/>
                </a:lnTo>
                <a:lnTo>
                  <a:pt x="796772" y="538707"/>
                </a:lnTo>
                <a:lnTo>
                  <a:pt x="794048" y="541203"/>
                </a:lnTo>
                <a:lnTo>
                  <a:pt x="791324" y="543698"/>
                </a:lnTo>
                <a:lnTo>
                  <a:pt x="788146" y="545967"/>
                </a:lnTo>
                <a:lnTo>
                  <a:pt x="785194" y="548009"/>
                </a:lnTo>
                <a:lnTo>
                  <a:pt x="781789" y="550051"/>
                </a:lnTo>
                <a:lnTo>
                  <a:pt x="778611" y="552093"/>
                </a:lnTo>
                <a:lnTo>
                  <a:pt x="775433" y="553908"/>
                </a:lnTo>
                <a:lnTo>
                  <a:pt x="771801" y="555496"/>
                </a:lnTo>
                <a:lnTo>
                  <a:pt x="768396" y="556857"/>
                </a:lnTo>
                <a:lnTo>
                  <a:pt x="764537" y="558218"/>
                </a:lnTo>
                <a:lnTo>
                  <a:pt x="760905" y="559352"/>
                </a:lnTo>
                <a:lnTo>
                  <a:pt x="757046" y="560260"/>
                </a:lnTo>
                <a:lnTo>
                  <a:pt x="753413" y="560940"/>
                </a:lnTo>
                <a:lnTo>
                  <a:pt x="749327" y="561621"/>
                </a:lnTo>
                <a:lnTo>
                  <a:pt x="745241" y="562075"/>
                </a:lnTo>
                <a:lnTo>
                  <a:pt x="692121" y="754005"/>
                </a:lnTo>
                <a:lnTo>
                  <a:pt x="697343" y="756728"/>
                </a:lnTo>
                <a:lnTo>
                  <a:pt x="702110" y="759904"/>
                </a:lnTo>
                <a:lnTo>
                  <a:pt x="706650" y="763080"/>
                </a:lnTo>
                <a:lnTo>
                  <a:pt x="710963" y="766937"/>
                </a:lnTo>
                <a:lnTo>
                  <a:pt x="715049" y="770794"/>
                </a:lnTo>
                <a:lnTo>
                  <a:pt x="718908" y="774877"/>
                </a:lnTo>
                <a:lnTo>
                  <a:pt x="722313" y="779188"/>
                </a:lnTo>
                <a:lnTo>
                  <a:pt x="725718" y="783952"/>
                </a:lnTo>
                <a:lnTo>
                  <a:pt x="728670" y="788943"/>
                </a:lnTo>
                <a:lnTo>
                  <a:pt x="731167" y="793934"/>
                </a:lnTo>
                <a:lnTo>
                  <a:pt x="733437" y="799379"/>
                </a:lnTo>
                <a:lnTo>
                  <a:pt x="735253" y="804824"/>
                </a:lnTo>
                <a:lnTo>
                  <a:pt x="736615" y="810496"/>
                </a:lnTo>
                <a:lnTo>
                  <a:pt x="737750" y="816167"/>
                </a:lnTo>
                <a:lnTo>
                  <a:pt x="738431" y="822066"/>
                </a:lnTo>
                <a:lnTo>
                  <a:pt x="738658" y="828191"/>
                </a:lnTo>
                <a:lnTo>
                  <a:pt x="738658" y="832729"/>
                </a:lnTo>
                <a:lnTo>
                  <a:pt x="738431" y="836812"/>
                </a:lnTo>
                <a:lnTo>
                  <a:pt x="737523" y="840896"/>
                </a:lnTo>
                <a:lnTo>
                  <a:pt x="736842" y="844980"/>
                </a:lnTo>
                <a:lnTo>
                  <a:pt x="735934" y="849063"/>
                </a:lnTo>
                <a:lnTo>
                  <a:pt x="734799" y="852920"/>
                </a:lnTo>
                <a:lnTo>
                  <a:pt x="733664" y="856777"/>
                </a:lnTo>
                <a:lnTo>
                  <a:pt x="732075" y="860407"/>
                </a:lnTo>
                <a:lnTo>
                  <a:pt x="730259" y="864263"/>
                </a:lnTo>
                <a:lnTo>
                  <a:pt x="728670" y="867666"/>
                </a:lnTo>
                <a:lnTo>
                  <a:pt x="726626" y="871296"/>
                </a:lnTo>
                <a:lnTo>
                  <a:pt x="724583" y="874699"/>
                </a:lnTo>
                <a:lnTo>
                  <a:pt x="722086" y="877876"/>
                </a:lnTo>
                <a:lnTo>
                  <a:pt x="719589" y="881052"/>
                </a:lnTo>
                <a:lnTo>
                  <a:pt x="717092" y="884228"/>
                </a:lnTo>
                <a:lnTo>
                  <a:pt x="714141" y="886950"/>
                </a:lnTo>
                <a:lnTo>
                  <a:pt x="711417" y="889673"/>
                </a:lnTo>
                <a:lnTo>
                  <a:pt x="708239" y="892395"/>
                </a:lnTo>
                <a:lnTo>
                  <a:pt x="705288" y="894891"/>
                </a:lnTo>
                <a:lnTo>
                  <a:pt x="702110" y="896933"/>
                </a:lnTo>
                <a:lnTo>
                  <a:pt x="698705" y="899428"/>
                </a:lnTo>
                <a:lnTo>
                  <a:pt x="695299" y="901243"/>
                </a:lnTo>
                <a:lnTo>
                  <a:pt x="691440" y="903058"/>
                </a:lnTo>
                <a:lnTo>
                  <a:pt x="688035" y="904646"/>
                </a:lnTo>
                <a:lnTo>
                  <a:pt x="684176" y="906234"/>
                </a:lnTo>
                <a:lnTo>
                  <a:pt x="680317" y="907595"/>
                </a:lnTo>
                <a:lnTo>
                  <a:pt x="676231" y="908730"/>
                </a:lnTo>
                <a:lnTo>
                  <a:pt x="672372" y="909637"/>
                </a:lnTo>
                <a:lnTo>
                  <a:pt x="668286" y="910318"/>
                </a:lnTo>
                <a:lnTo>
                  <a:pt x="664199" y="910771"/>
                </a:lnTo>
                <a:lnTo>
                  <a:pt x="659886" y="911225"/>
                </a:lnTo>
                <a:lnTo>
                  <a:pt x="655573" y="911225"/>
                </a:lnTo>
                <a:lnTo>
                  <a:pt x="651260" y="911225"/>
                </a:lnTo>
                <a:lnTo>
                  <a:pt x="646947" y="910771"/>
                </a:lnTo>
                <a:lnTo>
                  <a:pt x="643088" y="910318"/>
                </a:lnTo>
                <a:lnTo>
                  <a:pt x="638775" y="909637"/>
                </a:lnTo>
                <a:lnTo>
                  <a:pt x="634915" y="908730"/>
                </a:lnTo>
                <a:lnTo>
                  <a:pt x="630829" y="907595"/>
                </a:lnTo>
                <a:lnTo>
                  <a:pt x="627197" y="906234"/>
                </a:lnTo>
                <a:lnTo>
                  <a:pt x="623338" y="904646"/>
                </a:lnTo>
                <a:lnTo>
                  <a:pt x="619706" y="903058"/>
                </a:lnTo>
                <a:lnTo>
                  <a:pt x="616074" y="901243"/>
                </a:lnTo>
                <a:lnTo>
                  <a:pt x="612669" y="899428"/>
                </a:lnTo>
                <a:lnTo>
                  <a:pt x="609037" y="896933"/>
                </a:lnTo>
                <a:lnTo>
                  <a:pt x="605858" y="894891"/>
                </a:lnTo>
                <a:lnTo>
                  <a:pt x="602680" y="892395"/>
                </a:lnTo>
                <a:lnTo>
                  <a:pt x="599729" y="889673"/>
                </a:lnTo>
                <a:lnTo>
                  <a:pt x="596778" y="886950"/>
                </a:lnTo>
                <a:lnTo>
                  <a:pt x="594054" y="884228"/>
                </a:lnTo>
                <a:lnTo>
                  <a:pt x="591557" y="881052"/>
                </a:lnTo>
                <a:lnTo>
                  <a:pt x="588833" y="877876"/>
                </a:lnTo>
                <a:lnTo>
                  <a:pt x="586790" y="874699"/>
                </a:lnTo>
                <a:lnTo>
                  <a:pt x="584520" y="871296"/>
                </a:lnTo>
                <a:lnTo>
                  <a:pt x="582704" y="867666"/>
                </a:lnTo>
                <a:lnTo>
                  <a:pt x="580661" y="864263"/>
                </a:lnTo>
                <a:lnTo>
                  <a:pt x="579072" y="860407"/>
                </a:lnTo>
                <a:lnTo>
                  <a:pt x="577710" y="856777"/>
                </a:lnTo>
                <a:lnTo>
                  <a:pt x="576348" y="852920"/>
                </a:lnTo>
                <a:lnTo>
                  <a:pt x="575212" y="849063"/>
                </a:lnTo>
                <a:lnTo>
                  <a:pt x="574077" y="844980"/>
                </a:lnTo>
                <a:lnTo>
                  <a:pt x="573396" y="840896"/>
                </a:lnTo>
                <a:lnTo>
                  <a:pt x="572942" y="836812"/>
                </a:lnTo>
                <a:lnTo>
                  <a:pt x="572488" y="832729"/>
                </a:lnTo>
                <a:lnTo>
                  <a:pt x="572488" y="828191"/>
                </a:lnTo>
                <a:lnTo>
                  <a:pt x="572488" y="825242"/>
                </a:lnTo>
                <a:lnTo>
                  <a:pt x="572715" y="822066"/>
                </a:lnTo>
                <a:lnTo>
                  <a:pt x="573623" y="815940"/>
                </a:lnTo>
                <a:lnTo>
                  <a:pt x="574986" y="810042"/>
                </a:lnTo>
                <a:lnTo>
                  <a:pt x="576575" y="804370"/>
                </a:lnTo>
                <a:lnTo>
                  <a:pt x="454445" y="733134"/>
                </a:lnTo>
                <a:lnTo>
                  <a:pt x="449904" y="736083"/>
                </a:lnTo>
                <a:lnTo>
                  <a:pt x="444910" y="738352"/>
                </a:lnTo>
                <a:lnTo>
                  <a:pt x="439689" y="740166"/>
                </a:lnTo>
                <a:lnTo>
                  <a:pt x="434468" y="741981"/>
                </a:lnTo>
                <a:lnTo>
                  <a:pt x="429020" y="743569"/>
                </a:lnTo>
                <a:lnTo>
                  <a:pt x="423571" y="744477"/>
                </a:lnTo>
                <a:lnTo>
                  <a:pt x="417669" y="745158"/>
                </a:lnTo>
                <a:lnTo>
                  <a:pt x="412221" y="745384"/>
                </a:lnTo>
                <a:lnTo>
                  <a:pt x="408589" y="745158"/>
                </a:lnTo>
                <a:lnTo>
                  <a:pt x="405411" y="744931"/>
                </a:lnTo>
                <a:lnTo>
                  <a:pt x="398828" y="744023"/>
                </a:lnTo>
                <a:lnTo>
                  <a:pt x="305755" y="898294"/>
                </a:lnTo>
                <a:lnTo>
                  <a:pt x="257175" y="869255"/>
                </a:lnTo>
                <a:lnTo>
                  <a:pt x="349113" y="716118"/>
                </a:lnTo>
                <a:lnTo>
                  <a:pt x="347070" y="713396"/>
                </a:lnTo>
                <a:lnTo>
                  <a:pt x="344573" y="710220"/>
                </a:lnTo>
                <a:lnTo>
                  <a:pt x="342757" y="707497"/>
                </a:lnTo>
                <a:lnTo>
                  <a:pt x="340714" y="704321"/>
                </a:lnTo>
                <a:lnTo>
                  <a:pt x="339125" y="701145"/>
                </a:lnTo>
                <a:lnTo>
                  <a:pt x="337536" y="697969"/>
                </a:lnTo>
                <a:lnTo>
                  <a:pt x="335720" y="694793"/>
                </a:lnTo>
                <a:lnTo>
                  <a:pt x="334358" y="691390"/>
                </a:lnTo>
                <a:lnTo>
                  <a:pt x="333223" y="687987"/>
                </a:lnTo>
                <a:lnTo>
                  <a:pt x="332087" y="684584"/>
                </a:lnTo>
                <a:lnTo>
                  <a:pt x="331179" y="680954"/>
                </a:lnTo>
                <a:lnTo>
                  <a:pt x="330498" y="677324"/>
                </a:lnTo>
                <a:lnTo>
                  <a:pt x="329590" y="673467"/>
                </a:lnTo>
                <a:lnTo>
                  <a:pt x="329136" y="670064"/>
                </a:lnTo>
                <a:lnTo>
                  <a:pt x="328909" y="665981"/>
                </a:lnTo>
                <a:lnTo>
                  <a:pt x="328909" y="662351"/>
                </a:lnTo>
                <a:lnTo>
                  <a:pt x="328909" y="658040"/>
                </a:lnTo>
                <a:lnTo>
                  <a:pt x="329363" y="653730"/>
                </a:lnTo>
                <a:lnTo>
                  <a:pt x="330044" y="649646"/>
                </a:lnTo>
                <a:lnTo>
                  <a:pt x="330725" y="645335"/>
                </a:lnTo>
                <a:lnTo>
                  <a:pt x="331633" y="641479"/>
                </a:lnTo>
                <a:lnTo>
                  <a:pt x="332768" y="637395"/>
                </a:lnTo>
                <a:lnTo>
                  <a:pt x="333904" y="633765"/>
                </a:lnTo>
                <a:lnTo>
                  <a:pt x="335493" y="629908"/>
                </a:lnTo>
                <a:lnTo>
                  <a:pt x="337082" y="626279"/>
                </a:lnTo>
                <a:lnTo>
                  <a:pt x="339125" y="622649"/>
                </a:lnTo>
                <a:lnTo>
                  <a:pt x="340941" y="619246"/>
                </a:lnTo>
                <a:lnTo>
                  <a:pt x="342984" y="615843"/>
                </a:lnTo>
                <a:lnTo>
                  <a:pt x="345481" y="612666"/>
                </a:lnTo>
                <a:lnTo>
                  <a:pt x="347978" y="609263"/>
                </a:lnTo>
                <a:lnTo>
                  <a:pt x="350475" y="606314"/>
                </a:lnTo>
                <a:lnTo>
                  <a:pt x="353426" y="603592"/>
                </a:lnTo>
                <a:lnTo>
                  <a:pt x="356150" y="600642"/>
                </a:lnTo>
                <a:lnTo>
                  <a:pt x="359101" y="598147"/>
                </a:lnTo>
                <a:lnTo>
                  <a:pt x="362279" y="595878"/>
                </a:lnTo>
                <a:lnTo>
                  <a:pt x="365458" y="593383"/>
                </a:lnTo>
                <a:lnTo>
                  <a:pt x="369090" y="591341"/>
                </a:lnTo>
                <a:lnTo>
                  <a:pt x="372495" y="589299"/>
                </a:lnTo>
                <a:lnTo>
                  <a:pt x="376127" y="587484"/>
                </a:lnTo>
                <a:lnTo>
                  <a:pt x="379759" y="585669"/>
                </a:lnTo>
                <a:lnTo>
                  <a:pt x="383618" y="584308"/>
                </a:lnTo>
                <a:lnTo>
                  <a:pt x="387250" y="582947"/>
                </a:lnTo>
                <a:lnTo>
                  <a:pt x="391336" y="581812"/>
                </a:lnTo>
                <a:lnTo>
                  <a:pt x="395196" y="580905"/>
                </a:lnTo>
                <a:lnTo>
                  <a:pt x="399509" y="580224"/>
                </a:lnTo>
                <a:lnTo>
                  <a:pt x="403368" y="579544"/>
                </a:lnTo>
                <a:lnTo>
                  <a:pt x="407681" y="579317"/>
                </a:lnTo>
                <a:lnTo>
                  <a:pt x="412221" y="579090"/>
                </a:lnTo>
                <a:lnTo>
                  <a:pt x="416307" y="579317"/>
                </a:lnTo>
                <a:lnTo>
                  <a:pt x="420620" y="579544"/>
                </a:lnTo>
                <a:lnTo>
                  <a:pt x="424707" y="580224"/>
                </a:lnTo>
                <a:lnTo>
                  <a:pt x="428793" y="580905"/>
                </a:lnTo>
                <a:lnTo>
                  <a:pt x="432652" y="581812"/>
                </a:lnTo>
                <a:lnTo>
                  <a:pt x="436738" y="582947"/>
                </a:lnTo>
                <a:lnTo>
                  <a:pt x="440597" y="584308"/>
                </a:lnTo>
                <a:lnTo>
                  <a:pt x="444456" y="585669"/>
                </a:lnTo>
                <a:lnTo>
                  <a:pt x="447861" y="587484"/>
                </a:lnTo>
                <a:lnTo>
                  <a:pt x="451720" y="589299"/>
                </a:lnTo>
                <a:lnTo>
                  <a:pt x="454899" y="591341"/>
                </a:lnTo>
                <a:lnTo>
                  <a:pt x="458531" y="593383"/>
                </a:lnTo>
                <a:lnTo>
                  <a:pt x="461709" y="595878"/>
                </a:lnTo>
                <a:lnTo>
                  <a:pt x="464887" y="598147"/>
                </a:lnTo>
                <a:lnTo>
                  <a:pt x="467838" y="600642"/>
                </a:lnTo>
                <a:lnTo>
                  <a:pt x="470562" y="603592"/>
                </a:lnTo>
                <a:lnTo>
                  <a:pt x="473513" y="606314"/>
                </a:lnTo>
                <a:lnTo>
                  <a:pt x="476010" y="609263"/>
                </a:lnTo>
                <a:lnTo>
                  <a:pt x="478734" y="612666"/>
                </a:lnTo>
                <a:lnTo>
                  <a:pt x="481004" y="615843"/>
                </a:lnTo>
                <a:lnTo>
                  <a:pt x="483047" y="619246"/>
                </a:lnTo>
                <a:lnTo>
                  <a:pt x="484864" y="622649"/>
                </a:lnTo>
                <a:lnTo>
                  <a:pt x="486907" y="626279"/>
                </a:lnTo>
                <a:lnTo>
                  <a:pt x="488496" y="629908"/>
                </a:lnTo>
                <a:lnTo>
                  <a:pt x="490085" y="633765"/>
                </a:lnTo>
                <a:lnTo>
                  <a:pt x="491220" y="637395"/>
                </a:lnTo>
                <a:lnTo>
                  <a:pt x="492355" y="641479"/>
                </a:lnTo>
                <a:lnTo>
                  <a:pt x="493490" y="645335"/>
                </a:lnTo>
                <a:lnTo>
                  <a:pt x="494171" y="649646"/>
                </a:lnTo>
                <a:lnTo>
                  <a:pt x="494625" y="653730"/>
                </a:lnTo>
                <a:lnTo>
                  <a:pt x="495079" y="658040"/>
                </a:lnTo>
                <a:lnTo>
                  <a:pt x="495079" y="662351"/>
                </a:lnTo>
                <a:lnTo>
                  <a:pt x="495079" y="665527"/>
                </a:lnTo>
                <a:lnTo>
                  <a:pt x="494852" y="669157"/>
                </a:lnTo>
                <a:lnTo>
                  <a:pt x="494398" y="672333"/>
                </a:lnTo>
                <a:lnTo>
                  <a:pt x="493944" y="675509"/>
                </a:lnTo>
                <a:lnTo>
                  <a:pt x="492355" y="682088"/>
                </a:lnTo>
                <a:lnTo>
                  <a:pt x="490539" y="688214"/>
                </a:lnTo>
                <a:lnTo>
                  <a:pt x="610853" y="758543"/>
                </a:lnTo>
                <a:lnTo>
                  <a:pt x="616528" y="755140"/>
                </a:lnTo>
                <a:lnTo>
                  <a:pt x="622430" y="752417"/>
                </a:lnTo>
                <a:lnTo>
                  <a:pt x="628559" y="749922"/>
                </a:lnTo>
                <a:lnTo>
                  <a:pt x="634915" y="748107"/>
                </a:lnTo>
                <a:lnTo>
                  <a:pt x="690305" y="547101"/>
                </a:lnTo>
                <a:lnTo>
                  <a:pt x="686673" y="544152"/>
                </a:lnTo>
                <a:lnTo>
                  <a:pt x="682814" y="540976"/>
                </a:lnTo>
                <a:lnTo>
                  <a:pt x="679409" y="537800"/>
                </a:lnTo>
                <a:lnTo>
                  <a:pt x="676004" y="533943"/>
                </a:lnTo>
                <a:lnTo>
                  <a:pt x="673053" y="530540"/>
                </a:lnTo>
                <a:lnTo>
                  <a:pt x="670102" y="526456"/>
                </a:lnTo>
                <a:lnTo>
                  <a:pt x="667605" y="522373"/>
                </a:lnTo>
                <a:lnTo>
                  <a:pt x="665107" y="518062"/>
                </a:lnTo>
                <a:lnTo>
                  <a:pt x="662837" y="513979"/>
                </a:lnTo>
                <a:lnTo>
                  <a:pt x="661021" y="509214"/>
                </a:lnTo>
                <a:lnTo>
                  <a:pt x="659432" y="504450"/>
                </a:lnTo>
                <a:lnTo>
                  <a:pt x="658070" y="499913"/>
                </a:lnTo>
                <a:lnTo>
                  <a:pt x="657162" y="494922"/>
                </a:lnTo>
                <a:lnTo>
                  <a:pt x="656027" y="489931"/>
                </a:lnTo>
                <a:lnTo>
                  <a:pt x="655573" y="484940"/>
                </a:lnTo>
                <a:lnTo>
                  <a:pt x="655573" y="479722"/>
                </a:lnTo>
                <a:lnTo>
                  <a:pt x="655573" y="475411"/>
                </a:lnTo>
                <a:lnTo>
                  <a:pt x="655800" y="471327"/>
                </a:lnTo>
                <a:lnTo>
                  <a:pt x="656708" y="467017"/>
                </a:lnTo>
                <a:lnTo>
                  <a:pt x="657389" y="463160"/>
                </a:lnTo>
                <a:lnTo>
                  <a:pt x="658297" y="458850"/>
                </a:lnTo>
                <a:lnTo>
                  <a:pt x="659432" y="455220"/>
                </a:lnTo>
                <a:lnTo>
                  <a:pt x="660567" y="451136"/>
                </a:lnTo>
                <a:lnTo>
                  <a:pt x="661929" y="447506"/>
                </a:lnTo>
                <a:lnTo>
                  <a:pt x="663745" y="443649"/>
                </a:lnTo>
                <a:lnTo>
                  <a:pt x="665561" y="440246"/>
                </a:lnTo>
                <a:lnTo>
                  <a:pt x="667605" y="436617"/>
                </a:lnTo>
                <a:lnTo>
                  <a:pt x="669648" y="433440"/>
                </a:lnTo>
                <a:lnTo>
                  <a:pt x="672145" y="430037"/>
                </a:lnTo>
                <a:lnTo>
                  <a:pt x="674642" y="426861"/>
                </a:lnTo>
                <a:lnTo>
                  <a:pt x="677139" y="423912"/>
                </a:lnTo>
                <a:lnTo>
                  <a:pt x="679863" y="420963"/>
                </a:lnTo>
                <a:lnTo>
                  <a:pt x="682814" y="418240"/>
                </a:lnTo>
                <a:lnTo>
                  <a:pt x="685765" y="415518"/>
                </a:lnTo>
                <a:lnTo>
                  <a:pt x="688943" y="413249"/>
                </a:lnTo>
                <a:lnTo>
                  <a:pt x="692121" y="410980"/>
                </a:lnTo>
                <a:lnTo>
                  <a:pt x="695526" y="408712"/>
                </a:lnTo>
                <a:lnTo>
                  <a:pt x="698932" y="406670"/>
                </a:lnTo>
                <a:lnTo>
                  <a:pt x="702791" y="404855"/>
                </a:lnTo>
                <a:lnTo>
                  <a:pt x="706196" y="403267"/>
                </a:lnTo>
                <a:lnTo>
                  <a:pt x="710055" y="401679"/>
                </a:lnTo>
                <a:lnTo>
                  <a:pt x="713914" y="400318"/>
                </a:lnTo>
                <a:lnTo>
                  <a:pt x="718000" y="399410"/>
                </a:lnTo>
                <a:lnTo>
                  <a:pt x="721859" y="398503"/>
                </a:lnTo>
                <a:lnTo>
                  <a:pt x="725945" y="397595"/>
                </a:lnTo>
                <a:lnTo>
                  <a:pt x="730032" y="397141"/>
                </a:lnTo>
                <a:lnTo>
                  <a:pt x="734345" y="396915"/>
                </a:lnTo>
                <a:lnTo>
                  <a:pt x="738658" y="396688"/>
                </a:lnTo>
                <a:lnTo>
                  <a:pt x="744106" y="396915"/>
                </a:lnTo>
                <a:lnTo>
                  <a:pt x="749554" y="397595"/>
                </a:lnTo>
                <a:lnTo>
                  <a:pt x="754775" y="398276"/>
                </a:lnTo>
                <a:lnTo>
                  <a:pt x="759770" y="399637"/>
                </a:lnTo>
                <a:lnTo>
                  <a:pt x="764764" y="400998"/>
                </a:lnTo>
                <a:lnTo>
                  <a:pt x="769758" y="403040"/>
                </a:lnTo>
                <a:lnTo>
                  <a:pt x="774298" y="405082"/>
                </a:lnTo>
                <a:lnTo>
                  <a:pt x="778838" y="407577"/>
                </a:lnTo>
                <a:lnTo>
                  <a:pt x="916859" y="288925"/>
                </a:lnTo>
                <a:close/>
                <a:moveTo>
                  <a:pt x="607752" y="120128"/>
                </a:moveTo>
                <a:lnTo>
                  <a:pt x="595738" y="120581"/>
                </a:lnTo>
                <a:lnTo>
                  <a:pt x="583950" y="121488"/>
                </a:lnTo>
                <a:lnTo>
                  <a:pt x="571936" y="122621"/>
                </a:lnTo>
                <a:lnTo>
                  <a:pt x="559921" y="123755"/>
                </a:lnTo>
                <a:lnTo>
                  <a:pt x="548133" y="125341"/>
                </a:lnTo>
                <a:lnTo>
                  <a:pt x="536119" y="127154"/>
                </a:lnTo>
                <a:lnTo>
                  <a:pt x="524331" y="129421"/>
                </a:lnTo>
                <a:lnTo>
                  <a:pt x="512543" y="131688"/>
                </a:lnTo>
                <a:lnTo>
                  <a:pt x="500755" y="134407"/>
                </a:lnTo>
                <a:lnTo>
                  <a:pt x="489194" y="137581"/>
                </a:lnTo>
                <a:lnTo>
                  <a:pt x="477406" y="140754"/>
                </a:lnTo>
                <a:lnTo>
                  <a:pt x="466072" y="144380"/>
                </a:lnTo>
                <a:lnTo>
                  <a:pt x="454511" y="148234"/>
                </a:lnTo>
                <a:lnTo>
                  <a:pt x="443176" y="152313"/>
                </a:lnTo>
                <a:lnTo>
                  <a:pt x="431615" y="156620"/>
                </a:lnTo>
                <a:lnTo>
                  <a:pt x="420508" y="161380"/>
                </a:lnTo>
                <a:lnTo>
                  <a:pt x="409400" y="166593"/>
                </a:lnTo>
                <a:lnTo>
                  <a:pt x="398519" y="171579"/>
                </a:lnTo>
                <a:lnTo>
                  <a:pt x="387411" y="177246"/>
                </a:lnTo>
                <a:lnTo>
                  <a:pt x="376530" y="183139"/>
                </a:lnTo>
                <a:lnTo>
                  <a:pt x="365876" y="189485"/>
                </a:lnTo>
                <a:lnTo>
                  <a:pt x="355221" y="195831"/>
                </a:lnTo>
                <a:lnTo>
                  <a:pt x="344794" y="202631"/>
                </a:lnTo>
                <a:lnTo>
                  <a:pt x="334593" y="209431"/>
                </a:lnTo>
                <a:lnTo>
                  <a:pt x="324392" y="216684"/>
                </a:lnTo>
                <a:lnTo>
                  <a:pt x="314191" y="224163"/>
                </a:lnTo>
                <a:lnTo>
                  <a:pt x="304443" y="232323"/>
                </a:lnTo>
                <a:lnTo>
                  <a:pt x="294695" y="240483"/>
                </a:lnTo>
                <a:lnTo>
                  <a:pt x="284948" y="248869"/>
                </a:lnTo>
                <a:lnTo>
                  <a:pt x="275654" y="257482"/>
                </a:lnTo>
                <a:lnTo>
                  <a:pt x="266359" y="266548"/>
                </a:lnTo>
                <a:lnTo>
                  <a:pt x="257518" y="275614"/>
                </a:lnTo>
                <a:lnTo>
                  <a:pt x="248678" y="285134"/>
                </a:lnTo>
                <a:lnTo>
                  <a:pt x="240290" y="294654"/>
                </a:lnTo>
                <a:lnTo>
                  <a:pt x="232129" y="304400"/>
                </a:lnTo>
                <a:lnTo>
                  <a:pt x="224195" y="314373"/>
                </a:lnTo>
                <a:lnTo>
                  <a:pt x="216714" y="324346"/>
                </a:lnTo>
                <a:lnTo>
                  <a:pt x="209460" y="334545"/>
                </a:lnTo>
                <a:lnTo>
                  <a:pt x="202433" y="344971"/>
                </a:lnTo>
                <a:lnTo>
                  <a:pt x="195632" y="355397"/>
                </a:lnTo>
                <a:lnTo>
                  <a:pt x="189058" y="366050"/>
                </a:lnTo>
                <a:lnTo>
                  <a:pt x="183164" y="376703"/>
                </a:lnTo>
                <a:lnTo>
                  <a:pt x="177271" y="387583"/>
                </a:lnTo>
                <a:lnTo>
                  <a:pt x="171603" y="398462"/>
                </a:lnTo>
                <a:lnTo>
                  <a:pt x="166390" y="409342"/>
                </a:lnTo>
                <a:lnTo>
                  <a:pt x="161402" y="420448"/>
                </a:lnTo>
                <a:lnTo>
                  <a:pt x="156642" y="431554"/>
                </a:lnTo>
                <a:lnTo>
                  <a:pt x="152108" y="443114"/>
                </a:lnTo>
                <a:lnTo>
                  <a:pt x="148028" y="454673"/>
                </a:lnTo>
                <a:lnTo>
                  <a:pt x="144174" y="466006"/>
                </a:lnTo>
                <a:lnTo>
                  <a:pt x="140774" y="477565"/>
                </a:lnTo>
                <a:lnTo>
                  <a:pt x="137373" y="489125"/>
                </a:lnTo>
                <a:lnTo>
                  <a:pt x="134426" y="500911"/>
                </a:lnTo>
                <a:lnTo>
                  <a:pt x="131706" y="512470"/>
                </a:lnTo>
                <a:lnTo>
                  <a:pt x="129213" y="524256"/>
                </a:lnTo>
                <a:lnTo>
                  <a:pt x="127172" y="536269"/>
                </a:lnTo>
                <a:lnTo>
                  <a:pt x="125359" y="548055"/>
                </a:lnTo>
                <a:lnTo>
                  <a:pt x="123772" y="560068"/>
                </a:lnTo>
                <a:lnTo>
                  <a:pt x="122185" y="571854"/>
                </a:lnTo>
                <a:lnTo>
                  <a:pt x="121278" y="583867"/>
                </a:lnTo>
                <a:lnTo>
                  <a:pt x="120598" y="595880"/>
                </a:lnTo>
                <a:lnTo>
                  <a:pt x="120145" y="607666"/>
                </a:lnTo>
                <a:lnTo>
                  <a:pt x="120145" y="619905"/>
                </a:lnTo>
                <a:lnTo>
                  <a:pt x="120145" y="631918"/>
                </a:lnTo>
                <a:lnTo>
                  <a:pt x="120598" y="643704"/>
                </a:lnTo>
                <a:lnTo>
                  <a:pt x="121278" y="655717"/>
                </a:lnTo>
                <a:lnTo>
                  <a:pt x="122185" y="667503"/>
                </a:lnTo>
                <a:lnTo>
                  <a:pt x="123772" y="679516"/>
                </a:lnTo>
                <a:lnTo>
                  <a:pt x="125359" y="691529"/>
                </a:lnTo>
                <a:lnTo>
                  <a:pt x="127172" y="703315"/>
                </a:lnTo>
                <a:lnTo>
                  <a:pt x="129213" y="715328"/>
                </a:lnTo>
                <a:lnTo>
                  <a:pt x="131706" y="726887"/>
                </a:lnTo>
                <a:lnTo>
                  <a:pt x="134426" y="738673"/>
                </a:lnTo>
                <a:lnTo>
                  <a:pt x="137373" y="750460"/>
                </a:lnTo>
                <a:lnTo>
                  <a:pt x="140774" y="762019"/>
                </a:lnTo>
                <a:lnTo>
                  <a:pt x="144174" y="773579"/>
                </a:lnTo>
                <a:lnTo>
                  <a:pt x="148028" y="784911"/>
                </a:lnTo>
                <a:lnTo>
                  <a:pt x="152108" y="796471"/>
                </a:lnTo>
                <a:lnTo>
                  <a:pt x="156642" y="807804"/>
                </a:lnTo>
                <a:lnTo>
                  <a:pt x="161402" y="819136"/>
                </a:lnTo>
                <a:lnTo>
                  <a:pt x="166390" y="830016"/>
                </a:lnTo>
                <a:lnTo>
                  <a:pt x="171603" y="841122"/>
                </a:lnTo>
                <a:lnTo>
                  <a:pt x="177271" y="852002"/>
                </a:lnTo>
                <a:lnTo>
                  <a:pt x="183164" y="862881"/>
                </a:lnTo>
                <a:lnTo>
                  <a:pt x="189058" y="873534"/>
                </a:lnTo>
                <a:lnTo>
                  <a:pt x="195632" y="884187"/>
                </a:lnTo>
                <a:lnTo>
                  <a:pt x="202433" y="894613"/>
                </a:lnTo>
                <a:lnTo>
                  <a:pt x="209460" y="904813"/>
                </a:lnTo>
                <a:lnTo>
                  <a:pt x="216714" y="915239"/>
                </a:lnTo>
                <a:lnTo>
                  <a:pt x="224195" y="925212"/>
                </a:lnTo>
                <a:lnTo>
                  <a:pt x="232129" y="934958"/>
                </a:lnTo>
                <a:lnTo>
                  <a:pt x="240290" y="944931"/>
                </a:lnTo>
                <a:lnTo>
                  <a:pt x="248678" y="954450"/>
                </a:lnTo>
                <a:lnTo>
                  <a:pt x="257518" y="963743"/>
                </a:lnTo>
                <a:lnTo>
                  <a:pt x="266359" y="973036"/>
                </a:lnTo>
                <a:lnTo>
                  <a:pt x="275654" y="982102"/>
                </a:lnTo>
                <a:lnTo>
                  <a:pt x="284948" y="990715"/>
                </a:lnTo>
                <a:lnTo>
                  <a:pt x="294695" y="999102"/>
                </a:lnTo>
                <a:lnTo>
                  <a:pt x="304443" y="1007261"/>
                </a:lnTo>
                <a:lnTo>
                  <a:pt x="314191" y="1015194"/>
                </a:lnTo>
                <a:lnTo>
                  <a:pt x="324392" y="1022674"/>
                </a:lnTo>
                <a:lnTo>
                  <a:pt x="334593" y="1029927"/>
                </a:lnTo>
                <a:lnTo>
                  <a:pt x="344794" y="1036953"/>
                </a:lnTo>
                <a:lnTo>
                  <a:pt x="355221" y="1043753"/>
                </a:lnTo>
                <a:lnTo>
                  <a:pt x="365876" y="1050099"/>
                </a:lnTo>
                <a:lnTo>
                  <a:pt x="376530" y="1056446"/>
                </a:lnTo>
                <a:lnTo>
                  <a:pt x="387411" y="1062339"/>
                </a:lnTo>
                <a:lnTo>
                  <a:pt x="398292" y="1067779"/>
                </a:lnTo>
                <a:lnTo>
                  <a:pt x="409400" y="1072992"/>
                </a:lnTo>
                <a:lnTo>
                  <a:pt x="420508" y="1078205"/>
                </a:lnTo>
                <a:lnTo>
                  <a:pt x="431615" y="1082738"/>
                </a:lnTo>
                <a:lnTo>
                  <a:pt x="443176" y="1087271"/>
                </a:lnTo>
                <a:lnTo>
                  <a:pt x="454511" y="1091351"/>
                </a:lnTo>
                <a:lnTo>
                  <a:pt x="466072" y="1095204"/>
                </a:lnTo>
                <a:lnTo>
                  <a:pt x="477406" y="1098830"/>
                </a:lnTo>
                <a:lnTo>
                  <a:pt x="489194" y="1102004"/>
                </a:lnTo>
                <a:lnTo>
                  <a:pt x="500755" y="1104950"/>
                </a:lnTo>
                <a:lnTo>
                  <a:pt x="512543" y="1107897"/>
                </a:lnTo>
                <a:lnTo>
                  <a:pt x="524331" y="1110163"/>
                </a:lnTo>
                <a:lnTo>
                  <a:pt x="536119" y="1112203"/>
                </a:lnTo>
                <a:lnTo>
                  <a:pt x="548133" y="1114243"/>
                </a:lnTo>
                <a:lnTo>
                  <a:pt x="559921" y="1115830"/>
                </a:lnTo>
                <a:lnTo>
                  <a:pt x="571936" y="1116963"/>
                </a:lnTo>
                <a:lnTo>
                  <a:pt x="583950" y="1118096"/>
                </a:lnTo>
                <a:lnTo>
                  <a:pt x="595738" y="1118776"/>
                </a:lnTo>
                <a:lnTo>
                  <a:pt x="607752" y="1119230"/>
                </a:lnTo>
                <a:lnTo>
                  <a:pt x="619540" y="1119230"/>
                </a:lnTo>
                <a:lnTo>
                  <a:pt x="631782" y="1119230"/>
                </a:lnTo>
                <a:lnTo>
                  <a:pt x="643796" y="1118776"/>
                </a:lnTo>
                <a:lnTo>
                  <a:pt x="655584" y="1118096"/>
                </a:lnTo>
                <a:lnTo>
                  <a:pt x="667598" y="1116963"/>
                </a:lnTo>
                <a:lnTo>
                  <a:pt x="679613" y="1115830"/>
                </a:lnTo>
                <a:lnTo>
                  <a:pt x="691401" y="1114243"/>
                </a:lnTo>
                <a:lnTo>
                  <a:pt x="703415" y="1112203"/>
                </a:lnTo>
                <a:lnTo>
                  <a:pt x="715203" y="1110163"/>
                </a:lnTo>
                <a:lnTo>
                  <a:pt x="726991" y="1107897"/>
                </a:lnTo>
                <a:lnTo>
                  <a:pt x="738779" y="1104950"/>
                </a:lnTo>
                <a:lnTo>
                  <a:pt x="750340" y="1102004"/>
                </a:lnTo>
                <a:lnTo>
                  <a:pt x="762128" y="1098830"/>
                </a:lnTo>
                <a:lnTo>
                  <a:pt x="773462" y="1095204"/>
                </a:lnTo>
                <a:lnTo>
                  <a:pt x="785023" y="1091351"/>
                </a:lnTo>
                <a:lnTo>
                  <a:pt x="796358" y="1087271"/>
                </a:lnTo>
                <a:lnTo>
                  <a:pt x="807692" y="1082738"/>
                </a:lnTo>
                <a:lnTo>
                  <a:pt x="819026" y="1078205"/>
                </a:lnTo>
                <a:lnTo>
                  <a:pt x="830134" y="1072992"/>
                </a:lnTo>
                <a:lnTo>
                  <a:pt x="841015" y="1067779"/>
                </a:lnTo>
                <a:lnTo>
                  <a:pt x="852123" y="1062339"/>
                </a:lnTo>
                <a:lnTo>
                  <a:pt x="862777" y="1056446"/>
                </a:lnTo>
                <a:lnTo>
                  <a:pt x="873658" y="1050099"/>
                </a:lnTo>
                <a:lnTo>
                  <a:pt x="884086" y="1043753"/>
                </a:lnTo>
                <a:lnTo>
                  <a:pt x="894740" y="1036953"/>
                </a:lnTo>
                <a:lnTo>
                  <a:pt x="904941" y="1029927"/>
                </a:lnTo>
                <a:lnTo>
                  <a:pt x="915142" y="1022674"/>
                </a:lnTo>
                <a:lnTo>
                  <a:pt x="925343" y="1015194"/>
                </a:lnTo>
                <a:lnTo>
                  <a:pt x="935091" y="1007261"/>
                </a:lnTo>
                <a:lnTo>
                  <a:pt x="944839" y="999102"/>
                </a:lnTo>
                <a:lnTo>
                  <a:pt x="954586" y="990715"/>
                </a:lnTo>
                <a:lnTo>
                  <a:pt x="963880" y="982102"/>
                </a:lnTo>
                <a:lnTo>
                  <a:pt x="972948" y="973036"/>
                </a:lnTo>
                <a:lnTo>
                  <a:pt x="982016" y="963743"/>
                </a:lnTo>
                <a:lnTo>
                  <a:pt x="990856" y="954450"/>
                </a:lnTo>
                <a:lnTo>
                  <a:pt x="999244" y="944931"/>
                </a:lnTo>
                <a:lnTo>
                  <a:pt x="1007405" y="934958"/>
                </a:lnTo>
                <a:lnTo>
                  <a:pt x="1015339" y="925212"/>
                </a:lnTo>
                <a:lnTo>
                  <a:pt x="1022820" y="915239"/>
                </a:lnTo>
                <a:lnTo>
                  <a:pt x="1030074" y="904813"/>
                </a:lnTo>
                <a:lnTo>
                  <a:pt x="1037101" y="894613"/>
                </a:lnTo>
                <a:lnTo>
                  <a:pt x="1043902" y="884187"/>
                </a:lnTo>
                <a:lnTo>
                  <a:pt x="1050249" y="873534"/>
                </a:lnTo>
                <a:lnTo>
                  <a:pt x="1056370" y="862881"/>
                </a:lnTo>
                <a:lnTo>
                  <a:pt x="1062263" y="852002"/>
                </a:lnTo>
                <a:lnTo>
                  <a:pt x="1067931" y="841122"/>
                </a:lnTo>
                <a:lnTo>
                  <a:pt x="1073144" y="830016"/>
                </a:lnTo>
                <a:lnTo>
                  <a:pt x="1078132" y="819136"/>
                </a:lnTo>
                <a:lnTo>
                  <a:pt x="1082892" y="807804"/>
                </a:lnTo>
                <a:lnTo>
                  <a:pt x="1087426" y="796471"/>
                </a:lnTo>
                <a:lnTo>
                  <a:pt x="1091280" y="784911"/>
                </a:lnTo>
                <a:lnTo>
                  <a:pt x="1095360" y="773579"/>
                </a:lnTo>
                <a:lnTo>
                  <a:pt x="1098760" y="762019"/>
                </a:lnTo>
                <a:lnTo>
                  <a:pt x="1102161" y="750460"/>
                </a:lnTo>
                <a:lnTo>
                  <a:pt x="1105108" y="738673"/>
                </a:lnTo>
                <a:lnTo>
                  <a:pt x="1107828" y="726887"/>
                </a:lnTo>
                <a:lnTo>
                  <a:pt x="1110321" y="715328"/>
                </a:lnTo>
                <a:lnTo>
                  <a:pt x="1112362" y="703315"/>
                </a:lnTo>
                <a:lnTo>
                  <a:pt x="1114175" y="691529"/>
                </a:lnTo>
                <a:lnTo>
                  <a:pt x="1115762" y="679516"/>
                </a:lnTo>
                <a:lnTo>
                  <a:pt x="1117122" y="667503"/>
                </a:lnTo>
                <a:lnTo>
                  <a:pt x="1118256" y="655717"/>
                </a:lnTo>
                <a:lnTo>
                  <a:pt x="1118936" y="643704"/>
                </a:lnTo>
                <a:lnTo>
                  <a:pt x="1119389" y="631918"/>
                </a:lnTo>
                <a:lnTo>
                  <a:pt x="1119389" y="619905"/>
                </a:lnTo>
                <a:lnTo>
                  <a:pt x="1119389" y="607666"/>
                </a:lnTo>
                <a:lnTo>
                  <a:pt x="1118936" y="595880"/>
                </a:lnTo>
                <a:lnTo>
                  <a:pt x="1118256" y="583867"/>
                </a:lnTo>
                <a:lnTo>
                  <a:pt x="1117122" y="571854"/>
                </a:lnTo>
                <a:lnTo>
                  <a:pt x="1115762" y="560068"/>
                </a:lnTo>
                <a:lnTo>
                  <a:pt x="1114175" y="548055"/>
                </a:lnTo>
                <a:lnTo>
                  <a:pt x="1112362" y="536269"/>
                </a:lnTo>
                <a:lnTo>
                  <a:pt x="1110321" y="524256"/>
                </a:lnTo>
                <a:lnTo>
                  <a:pt x="1107828" y="512470"/>
                </a:lnTo>
                <a:lnTo>
                  <a:pt x="1105108" y="500911"/>
                </a:lnTo>
                <a:lnTo>
                  <a:pt x="1102161" y="489125"/>
                </a:lnTo>
                <a:lnTo>
                  <a:pt x="1098760" y="477565"/>
                </a:lnTo>
                <a:lnTo>
                  <a:pt x="1095360" y="466006"/>
                </a:lnTo>
                <a:lnTo>
                  <a:pt x="1091280" y="454673"/>
                </a:lnTo>
                <a:lnTo>
                  <a:pt x="1087426" y="443114"/>
                </a:lnTo>
                <a:lnTo>
                  <a:pt x="1082892" y="431554"/>
                </a:lnTo>
                <a:lnTo>
                  <a:pt x="1078132" y="420448"/>
                </a:lnTo>
                <a:lnTo>
                  <a:pt x="1073144" y="409342"/>
                </a:lnTo>
                <a:lnTo>
                  <a:pt x="1067931" y="398462"/>
                </a:lnTo>
                <a:lnTo>
                  <a:pt x="1062263" y="387583"/>
                </a:lnTo>
                <a:lnTo>
                  <a:pt x="1056370" y="376703"/>
                </a:lnTo>
                <a:lnTo>
                  <a:pt x="1050249" y="366050"/>
                </a:lnTo>
                <a:lnTo>
                  <a:pt x="1043902" y="355397"/>
                </a:lnTo>
                <a:lnTo>
                  <a:pt x="1037101" y="344971"/>
                </a:lnTo>
                <a:lnTo>
                  <a:pt x="1030074" y="334545"/>
                </a:lnTo>
                <a:lnTo>
                  <a:pt x="1022820" y="324346"/>
                </a:lnTo>
                <a:lnTo>
                  <a:pt x="1015339" y="314373"/>
                </a:lnTo>
                <a:lnTo>
                  <a:pt x="1007405" y="304400"/>
                </a:lnTo>
                <a:lnTo>
                  <a:pt x="999244" y="294654"/>
                </a:lnTo>
                <a:lnTo>
                  <a:pt x="990856" y="285134"/>
                </a:lnTo>
                <a:lnTo>
                  <a:pt x="982016" y="275614"/>
                </a:lnTo>
                <a:lnTo>
                  <a:pt x="972948" y="266548"/>
                </a:lnTo>
                <a:lnTo>
                  <a:pt x="963880" y="257482"/>
                </a:lnTo>
                <a:lnTo>
                  <a:pt x="954586" y="248869"/>
                </a:lnTo>
                <a:lnTo>
                  <a:pt x="944839" y="240483"/>
                </a:lnTo>
                <a:lnTo>
                  <a:pt x="935091" y="232323"/>
                </a:lnTo>
                <a:lnTo>
                  <a:pt x="925343" y="224163"/>
                </a:lnTo>
                <a:lnTo>
                  <a:pt x="915142" y="216684"/>
                </a:lnTo>
                <a:lnTo>
                  <a:pt x="904941" y="209431"/>
                </a:lnTo>
                <a:lnTo>
                  <a:pt x="894740" y="202631"/>
                </a:lnTo>
                <a:lnTo>
                  <a:pt x="884086" y="195831"/>
                </a:lnTo>
                <a:lnTo>
                  <a:pt x="873658" y="189485"/>
                </a:lnTo>
                <a:lnTo>
                  <a:pt x="862777" y="183139"/>
                </a:lnTo>
                <a:lnTo>
                  <a:pt x="852123" y="177246"/>
                </a:lnTo>
                <a:lnTo>
                  <a:pt x="841015" y="171579"/>
                </a:lnTo>
                <a:lnTo>
                  <a:pt x="830134" y="166593"/>
                </a:lnTo>
                <a:lnTo>
                  <a:pt x="819026" y="161380"/>
                </a:lnTo>
                <a:lnTo>
                  <a:pt x="807692" y="156620"/>
                </a:lnTo>
                <a:lnTo>
                  <a:pt x="796358" y="152313"/>
                </a:lnTo>
                <a:lnTo>
                  <a:pt x="785023" y="148234"/>
                </a:lnTo>
                <a:lnTo>
                  <a:pt x="773462" y="144380"/>
                </a:lnTo>
                <a:lnTo>
                  <a:pt x="762128" y="140754"/>
                </a:lnTo>
                <a:lnTo>
                  <a:pt x="750340" y="137581"/>
                </a:lnTo>
                <a:lnTo>
                  <a:pt x="738779" y="134407"/>
                </a:lnTo>
                <a:lnTo>
                  <a:pt x="726991" y="131688"/>
                </a:lnTo>
                <a:lnTo>
                  <a:pt x="715203" y="129421"/>
                </a:lnTo>
                <a:lnTo>
                  <a:pt x="703415" y="127154"/>
                </a:lnTo>
                <a:lnTo>
                  <a:pt x="691401" y="125341"/>
                </a:lnTo>
                <a:lnTo>
                  <a:pt x="679613" y="123755"/>
                </a:lnTo>
                <a:lnTo>
                  <a:pt x="667598" y="122621"/>
                </a:lnTo>
                <a:lnTo>
                  <a:pt x="655584" y="121488"/>
                </a:lnTo>
                <a:lnTo>
                  <a:pt x="643796" y="120581"/>
                </a:lnTo>
                <a:lnTo>
                  <a:pt x="631782" y="120128"/>
                </a:lnTo>
                <a:lnTo>
                  <a:pt x="619540" y="120128"/>
                </a:lnTo>
                <a:lnTo>
                  <a:pt x="607752" y="120128"/>
                </a:lnTo>
                <a:close/>
                <a:moveTo>
                  <a:pt x="619540" y="0"/>
                </a:moveTo>
                <a:lnTo>
                  <a:pt x="634502" y="227"/>
                </a:lnTo>
                <a:lnTo>
                  <a:pt x="649690" y="907"/>
                </a:lnTo>
                <a:lnTo>
                  <a:pt x="664198" y="1587"/>
                </a:lnTo>
                <a:lnTo>
                  <a:pt x="678933" y="3173"/>
                </a:lnTo>
                <a:lnTo>
                  <a:pt x="694121" y="4533"/>
                </a:lnTo>
                <a:lnTo>
                  <a:pt x="708629" y="6573"/>
                </a:lnTo>
                <a:lnTo>
                  <a:pt x="723364" y="8840"/>
                </a:lnTo>
                <a:lnTo>
                  <a:pt x="738098" y="11560"/>
                </a:lnTo>
                <a:lnTo>
                  <a:pt x="752607" y="14506"/>
                </a:lnTo>
                <a:lnTo>
                  <a:pt x="767115" y="17906"/>
                </a:lnTo>
                <a:lnTo>
                  <a:pt x="781623" y="21533"/>
                </a:lnTo>
                <a:lnTo>
                  <a:pt x="796131" y="25839"/>
                </a:lnTo>
                <a:lnTo>
                  <a:pt x="810412" y="30146"/>
                </a:lnTo>
                <a:lnTo>
                  <a:pt x="824694" y="34905"/>
                </a:lnTo>
                <a:lnTo>
                  <a:pt x="838975" y="40118"/>
                </a:lnTo>
                <a:lnTo>
                  <a:pt x="853030" y="45558"/>
                </a:lnTo>
                <a:lnTo>
                  <a:pt x="866858" y="51451"/>
                </a:lnTo>
                <a:lnTo>
                  <a:pt x="880686" y="57571"/>
                </a:lnTo>
                <a:lnTo>
                  <a:pt x="894514" y="64144"/>
                </a:lnTo>
                <a:lnTo>
                  <a:pt x="907888" y="71170"/>
                </a:lnTo>
                <a:lnTo>
                  <a:pt x="921263" y="78423"/>
                </a:lnTo>
                <a:lnTo>
                  <a:pt x="934638" y="85903"/>
                </a:lnTo>
                <a:lnTo>
                  <a:pt x="947786" y="93836"/>
                </a:lnTo>
                <a:lnTo>
                  <a:pt x="960934" y="102222"/>
                </a:lnTo>
                <a:lnTo>
                  <a:pt x="973401" y="110835"/>
                </a:lnTo>
                <a:lnTo>
                  <a:pt x="986096" y="119901"/>
                </a:lnTo>
                <a:lnTo>
                  <a:pt x="998791" y="129421"/>
                </a:lnTo>
                <a:lnTo>
                  <a:pt x="1010805" y="139167"/>
                </a:lnTo>
                <a:lnTo>
                  <a:pt x="1023046" y="149140"/>
                </a:lnTo>
                <a:lnTo>
                  <a:pt x="1034607" y="159793"/>
                </a:lnTo>
                <a:lnTo>
                  <a:pt x="1046395" y="170446"/>
                </a:lnTo>
                <a:lnTo>
                  <a:pt x="1057956" y="181779"/>
                </a:lnTo>
                <a:lnTo>
                  <a:pt x="1067251" y="191072"/>
                </a:lnTo>
                <a:lnTo>
                  <a:pt x="1076318" y="200591"/>
                </a:lnTo>
                <a:lnTo>
                  <a:pt x="1084932" y="210564"/>
                </a:lnTo>
                <a:lnTo>
                  <a:pt x="1093546" y="220310"/>
                </a:lnTo>
                <a:lnTo>
                  <a:pt x="1101934" y="230283"/>
                </a:lnTo>
                <a:lnTo>
                  <a:pt x="1110095" y="240709"/>
                </a:lnTo>
                <a:lnTo>
                  <a:pt x="1117802" y="250909"/>
                </a:lnTo>
                <a:lnTo>
                  <a:pt x="1125510" y="261108"/>
                </a:lnTo>
                <a:lnTo>
                  <a:pt x="1132764" y="271988"/>
                </a:lnTo>
                <a:lnTo>
                  <a:pt x="1139791" y="282414"/>
                </a:lnTo>
                <a:lnTo>
                  <a:pt x="1146592" y="293294"/>
                </a:lnTo>
                <a:lnTo>
                  <a:pt x="1153166" y="304173"/>
                </a:lnTo>
                <a:lnTo>
                  <a:pt x="1159513" y="315279"/>
                </a:lnTo>
                <a:lnTo>
                  <a:pt x="1165634" y="326159"/>
                </a:lnTo>
                <a:lnTo>
                  <a:pt x="1171527" y="337492"/>
                </a:lnTo>
                <a:lnTo>
                  <a:pt x="1177195" y="348598"/>
                </a:lnTo>
                <a:lnTo>
                  <a:pt x="1182408" y="360157"/>
                </a:lnTo>
                <a:lnTo>
                  <a:pt x="1187622" y="371490"/>
                </a:lnTo>
                <a:lnTo>
                  <a:pt x="1192610" y="383050"/>
                </a:lnTo>
                <a:lnTo>
                  <a:pt x="1197143" y="394609"/>
                </a:lnTo>
                <a:lnTo>
                  <a:pt x="1201677" y="406395"/>
                </a:lnTo>
                <a:lnTo>
                  <a:pt x="1205984" y="418181"/>
                </a:lnTo>
                <a:lnTo>
                  <a:pt x="1209611" y="429741"/>
                </a:lnTo>
                <a:lnTo>
                  <a:pt x="1213465" y="441754"/>
                </a:lnTo>
                <a:lnTo>
                  <a:pt x="1216865" y="453540"/>
                </a:lnTo>
                <a:lnTo>
                  <a:pt x="1219812" y="465552"/>
                </a:lnTo>
                <a:lnTo>
                  <a:pt x="1222986" y="477792"/>
                </a:lnTo>
                <a:lnTo>
                  <a:pt x="1225706" y="489578"/>
                </a:lnTo>
                <a:lnTo>
                  <a:pt x="1228200" y="501818"/>
                </a:lnTo>
                <a:lnTo>
                  <a:pt x="1230240" y="514057"/>
                </a:lnTo>
                <a:lnTo>
                  <a:pt x="1232280" y="526070"/>
                </a:lnTo>
                <a:lnTo>
                  <a:pt x="1233867" y="538536"/>
                </a:lnTo>
                <a:lnTo>
                  <a:pt x="1235680" y="550775"/>
                </a:lnTo>
                <a:lnTo>
                  <a:pt x="1236814" y="563015"/>
                </a:lnTo>
                <a:lnTo>
                  <a:pt x="1237720" y="575254"/>
                </a:lnTo>
                <a:lnTo>
                  <a:pt x="1238401" y="587720"/>
                </a:lnTo>
                <a:lnTo>
                  <a:pt x="1239081" y="599733"/>
                </a:lnTo>
                <a:lnTo>
                  <a:pt x="1239307" y="612199"/>
                </a:lnTo>
                <a:lnTo>
                  <a:pt x="1239307" y="624665"/>
                </a:lnTo>
                <a:lnTo>
                  <a:pt x="1239081" y="636678"/>
                </a:lnTo>
                <a:lnTo>
                  <a:pt x="1238627" y="649144"/>
                </a:lnTo>
                <a:lnTo>
                  <a:pt x="1237947" y="661610"/>
                </a:lnTo>
                <a:lnTo>
                  <a:pt x="1237040" y="673623"/>
                </a:lnTo>
                <a:lnTo>
                  <a:pt x="1235907" y="686089"/>
                </a:lnTo>
                <a:lnTo>
                  <a:pt x="1234320" y="698102"/>
                </a:lnTo>
                <a:lnTo>
                  <a:pt x="1232507" y="710341"/>
                </a:lnTo>
                <a:lnTo>
                  <a:pt x="1230693" y="722807"/>
                </a:lnTo>
                <a:lnTo>
                  <a:pt x="1228653" y="734820"/>
                </a:lnTo>
                <a:lnTo>
                  <a:pt x="1226159" y="746833"/>
                </a:lnTo>
                <a:lnTo>
                  <a:pt x="1223439" y="759073"/>
                </a:lnTo>
                <a:lnTo>
                  <a:pt x="1220719" y="771085"/>
                </a:lnTo>
                <a:lnTo>
                  <a:pt x="1217545" y="783098"/>
                </a:lnTo>
                <a:lnTo>
                  <a:pt x="1214145" y="795111"/>
                </a:lnTo>
                <a:lnTo>
                  <a:pt x="1210518" y="806897"/>
                </a:lnTo>
                <a:lnTo>
                  <a:pt x="1206664" y="818683"/>
                </a:lnTo>
                <a:lnTo>
                  <a:pt x="1202357" y="830469"/>
                </a:lnTo>
                <a:lnTo>
                  <a:pt x="1198277" y="842255"/>
                </a:lnTo>
                <a:lnTo>
                  <a:pt x="1193516" y="853588"/>
                </a:lnTo>
                <a:lnTo>
                  <a:pt x="1188529" y="865374"/>
                </a:lnTo>
                <a:lnTo>
                  <a:pt x="1183769" y="876934"/>
                </a:lnTo>
                <a:lnTo>
                  <a:pt x="1178328" y="888267"/>
                </a:lnTo>
                <a:lnTo>
                  <a:pt x="1172661" y="899599"/>
                </a:lnTo>
                <a:lnTo>
                  <a:pt x="1166767" y="910706"/>
                </a:lnTo>
                <a:lnTo>
                  <a:pt x="1160646" y="921812"/>
                </a:lnTo>
                <a:lnTo>
                  <a:pt x="1534229" y="1295115"/>
                </a:lnTo>
                <a:lnTo>
                  <a:pt x="1540350" y="1301461"/>
                </a:lnTo>
                <a:lnTo>
                  <a:pt x="1545790" y="1308034"/>
                </a:lnTo>
                <a:lnTo>
                  <a:pt x="1551231" y="1314607"/>
                </a:lnTo>
                <a:lnTo>
                  <a:pt x="1556445" y="1321407"/>
                </a:lnTo>
                <a:lnTo>
                  <a:pt x="1560752" y="1328433"/>
                </a:lnTo>
                <a:lnTo>
                  <a:pt x="1565286" y="1335460"/>
                </a:lnTo>
                <a:lnTo>
                  <a:pt x="1569366" y="1342713"/>
                </a:lnTo>
                <a:lnTo>
                  <a:pt x="1572766" y="1349966"/>
                </a:lnTo>
                <a:lnTo>
                  <a:pt x="1576167" y="1357219"/>
                </a:lnTo>
                <a:lnTo>
                  <a:pt x="1578887" y="1364698"/>
                </a:lnTo>
                <a:lnTo>
                  <a:pt x="1581381" y="1372178"/>
                </a:lnTo>
                <a:lnTo>
                  <a:pt x="1583648" y="1379658"/>
                </a:lnTo>
                <a:lnTo>
                  <a:pt x="1585461" y="1387137"/>
                </a:lnTo>
                <a:lnTo>
                  <a:pt x="1586821" y="1394617"/>
                </a:lnTo>
                <a:lnTo>
                  <a:pt x="1587955" y="1402323"/>
                </a:lnTo>
                <a:lnTo>
                  <a:pt x="1588635" y="1409803"/>
                </a:lnTo>
                <a:lnTo>
                  <a:pt x="1589088" y="1417283"/>
                </a:lnTo>
                <a:lnTo>
                  <a:pt x="1589088" y="1424762"/>
                </a:lnTo>
                <a:lnTo>
                  <a:pt x="1588861" y="1432242"/>
                </a:lnTo>
                <a:lnTo>
                  <a:pt x="1588181" y="1439495"/>
                </a:lnTo>
                <a:lnTo>
                  <a:pt x="1587274" y="1446748"/>
                </a:lnTo>
                <a:lnTo>
                  <a:pt x="1585914" y="1454001"/>
                </a:lnTo>
                <a:lnTo>
                  <a:pt x="1584101" y="1461027"/>
                </a:lnTo>
                <a:lnTo>
                  <a:pt x="1581834" y="1467827"/>
                </a:lnTo>
                <a:lnTo>
                  <a:pt x="1579340" y="1474627"/>
                </a:lnTo>
                <a:lnTo>
                  <a:pt x="1576620" y="1481200"/>
                </a:lnTo>
                <a:lnTo>
                  <a:pt x="1573220" y="1487773"/>
                </a:lnTo>
                <a:lnTo>
                  <a:pt x="1569593" y="1494119"/>
                </a:lnTo>
                <a:lnTo>
                  <a:pt x="1565512" y="1500239"/>
                </a:lnTo>
                <a:lnTo>
                  <a:pt x="1561432" y="1506132"/>
                </a:lnTo>
                <a:lnTo>
                  <a:pt x="1556445" y="1511572"/>
                </a:lnTo>
                <a:lnTo>
                  <a:pt x="1551231" y="1517011"/>
                </a:lnTo>
                <a:lnTo>
                  <a:pt x="1517228" y="1551237"/>
                </a:lnTo>
                <a:lnTo>
                  <a:pt x="1511787" y="1556223"/>
                </a:lnTo>
                <a:lnTo>
                  <a:pt x="1506120" y="1561209"/>
                </a:lnTo>
                <a:lnTo>
                  <a:pt x="1500226" y="1565516"/>
                </a:lnTo>
                <a:lnTo>
                  <a:pt x="1494106" y="1569369"/>
                </a:lnTo>
                <a:lnTo>
                  <a:pt x="1487985" y="1573222"/>
                </a:lnTo>
                <a:lnTo>
                  <a:pt x="1481411" y="1576395"/>
                </a:lnTo>
                <a:lnTo>
                  <a:pt x="1474837" y="1579342"/>
                </a:lnTo>
                <a:lnTo>
                  <a:pt x="1468036" y="1581835"/>
                </a:lnTo>
                <a:lnTo>
                  <a:pt x="1461009" y="1583875"/>
                </a:lnTo>
                <a:lnTo>
                  <a:pt x="1453982" y="1585688"/>
                </a:lnTo>
                <a:lnTo>
                  <a:pt x="1446728" y="1587275"/>
                </a:lnTo>
                <a:lnTo>
                  <a:pt x="1439474" y="1588182"/>
                </a:lnTo>
                <a:lnTo>
                  <a:pt x="1432219" y="1588862"/>
                </a:lnTo>
                <a:lnTo>
                  <a:pt x="1424739" y="1589088"/>
                </a:lnTo>
                <a:lnTo>
                  <a:pt x="1417258" y="1589088"/>
                </a:lnTo>
                <a:lnTo>
                  <a:pt x="1409777" y="1588862"/>
                </a:lnTo>
                <a:lnTo>
                  <a:pt x="1402296" y="1587955"/>
                </a:lnTo>
                <a:lnTo>
                  <a:pt x="1394589" y="1587048"/>
                </a:lnTo>
                <a:lnTo>
                  <a:pt x="1387108" y="1585235"/>
                </a:lnTo>
                <a:lnTo>
                  <a:pt x="1379628" y="1583422"/>
                </a:lnTo>
                <a:lnTo>
                  <a:pt x="1372147" y="1581382"/>
                </a:lnTo>
                <a:lnTo>
                  <a:pt x="1364666" y="1578662"/>
                </a:lnTo>
                <a:lnTo>
                  <a:pt x="1357186" y="1575942"/>
                </a:lnTo>
                <a:lnTo>
                  <a:pt x="1349931" y="1572769"/>
                </a:lnTo>
                <a:lnTo>
                  <a:pt x="1342677" y="1569142"/>
                </a:lnTo>
                <a:lnTo>
                  <a:pt x="1335423" y="1565289"/>
                </a:lnTo>
                <a:lnTo>
                  <a:pt x="1328396" y="1560756"/>
                </a:lnTo>
                <a:lnTo>
                  <a:pt x="1321369" y="1556223"/>
                </a:lnTo>
                <a:lnTo>
                  <a:pt x="1314568" y="1551237"/>
                </a:lnTo>
                <a:lnTo>
                  <a:pt x="1307994" y="1545797"/>
                </a:lnTo>
                <a:lnTo>
                  <a:pt x="1301420" y="1540130"/>
                </a:lnTo>
                <a:lnTo>
                  <a:pt x="1295299" y="1534011"/>
                </a:lnTo>
                <a:lnTo>
                  <a:pt x="921716" y="1160708"/>
                </a:lnTo>
                <a:lnTo>
                  <a:pt x="910835" y="1166827"/>
                </a:lnTo>
                <a:lnTo>
                  <a:pt x="899501" y="1172720"/>
                </a:lnTo>
                <a:lnTo>
                  <a:pt x="888166" y="1178160"/>
                </a:lnTo>
                <a:lnTo>
                  <a:pt x="876832" y="1183600"/>
                </a:lnTo>
                <a:lnTo>
                  <a:pt x="865498" y="1188586"/>
                </a:lnTo>
                <a:lnTo>
                  <a:pt x="853710" y="1193346"/>
                </a:lnTo>
                <a:lnTo>
                  <a:pt x="842375" y="1198106"/>
                </a:lnTo>
                <a:lnTo>
                  <a:pt x="830588" y="1202412"/>
                </a:lnTo>
                <a:lnTo>
                  <a:pt x="818573" y="1206492"/>
                </a:lnTo>
                <a:lnTo>
                  <a:pt x="807012" y="1210572"/>
                </a:lnTo>
                <a:lnTo>
                  <a:pt x="794997" y="1213972"/>
                </a:lnTo>
                <a:lnTo>
                  <a:pt x="783210" y="1217598"/>
                </a:lnTo>
                <a:lnTo>
                  <a:pt x="771195" y="1220545"/>
                </a:lnTo>
                <a:lnTo>
                  <a:pt x="758954" y="1223265"/>
                </a:lnTo>
                <a:lnTo>
                  <a:pt x="746939" y="1226211"/>
                </a:lnTo>
                <a:lnTo>
                  <a:pt x="734698" y="1228478"/>
                </a:lnTo>
                <a:lnTo>
                  <a:pt x="722457" y="1230518"/>
                </a:lnTo>
                <a:lnTo>
                  <a:pt x="710442" y="1232784"/>
                </a:lnTo>
                <a:lnTo>
                  <a:pt x="698201" y="1234371"/>
                </a:lnTo>
                <a:lnTo>
                  <a:pt x="685960" y="1235731"/>
                </a:lnTo>
                <a:lnTo>
                  <a:pt x="673719" y="1236864"/>
                </a:lnTo>
                <a:lnTo>
                  <a:pt x="661478" y="1237771"/>
                </a:lnTo>
                <a:lnTo>
                  <a:pt x="649010" y="1238451"/>
                </a:lnTo>
                <a:lnTo>
                  <a:pt x="636769" y="1239131"/>
                </a:lnTo>
                <a:lnTo>
                  <a:pt x="624527" y="1239357"/>
                </a:lnTo>
                <a:lnTo>
                  <a:pt x="612060" y="1239357"/>
                </a:lnTo>
                <a:lnTo>
                  <a:pt x="599818" y="1239131"/>
                </a:lnTo>
                <a:lnTo>
                  <a:pt x="587577" y="1238451"/>
                </a:lnTo>
                <a:lnTo>
                  <a:pt x="575109" y="1237544"/>
                </a:lnTo>
                <a:lnTo>
                  <a:pt x="562868" y="1236638"/>
                </a:lnTo>
                <a:lnTo>
                  <a:pt x="550627" y="1235504"/>
                </a:lnTo>
                <a:lnTo>
                  <a:pt x="538612" y="1233918"/>
                </a:lnTo>
                <a:lnTo>
                  <a:pt x="526145" y="1232331"/>
                </a:lnTo>
                <a:lnTo>
                  <a:pt x="513903" y="1230291"/>
                </a:lnTo>
                <a:lnTo>
                  <a:pt x="501889" y="1228025"/>
                </a:lnTo>
                <a:lnTo>
                  <a:pt x="489648" y="1225758"/>
                </a:lnTo>
                <a:lnTo>
                  <a:pt x="477633" y="1222811"/>
                </a:lnTo>
                <a:lnTo>
                  <a:pt x="465619" y="1219865"/>
                </a:lnTo>
                <a:lnTo>
                  <a:pt x="453604" y="1216918"/>
                </a:lnTo>
                <a:lnTo>
                  <a:pt x="441590" y="1213292"/>
                </a:lnTo>
                <a:lnTo>
                  <a:pt x="429802" y="1209665"/>
                </a:lnTo>
                <a:lnTo>
                  <a:pt x="418014" y="1205812"/>
                </a:lnTo>
                <a:lnTo>
                  <a:pt x="406453" y="1201506"/>
                </a:lnTo>
                <a:lnTo>
                  <a:pt x="394665" y="1197199"/>
                </a:lnTo>
                <a:lnTo>
                  <a:pt x="383104" y="1192440"/>
                </a:lnTo>
                <a:lnTo>
                  <a:pt x="371543" y="1187680"/>
                </a:lnTo>
                <a:lnTo>
                  <a:pt x="359982" y="1182467"/>
                </a:lnTo>
                <a:lnTo>
                  <a:pt x="348647" y="1177027"/>
                </a:lnTo>
                <a:lnTo>
                  <a:pt x="337313" y="1171360"/>
                </a:lnTo>
                <a:lnTo>
                  <a:pt x="326205" y="1165694"/>
                </a:lnTo>
                <a:lnTo>
                  <a:pt x="315097" y="1159574"/>
                </a:lnTo>
                <a:lnTo>
                  <a:pt x="304216" y="1153228"/>
                </a:lnTo>
                <a:lnTo>
                  <a:pt x="293109" y="1146655"/>
                </a:lnTo>
                <a:lnTo>
                  <a:pt x="282454" y="1139629"/>
                </a:lnTo>
                <a:lnTo>
                  <a:pt x="272026" y="1132602"/>
                </a:lnTo>
                <a:lnTo>
                  <a:pt x="261145" y="1125349"/>
                </a:lnTo>
                <a:lnTo>
                  <a:pt x="250944" y="1117643"/>
                </a:lnTo>
                <a:lnTo>
                  <a:pt x="240517" y="1109937"/>
                </a:lnTo>
                <a:lnTo>
                  <a:pt x="230316" y="1101777"/>
                </a:lnTo>
                <a:lnTo>
                  <a:pt x="220341" y="1093617"/>
                </a:lnTo>
                <a:lnTo>
                  <a:pt x="210367" y="1085004"/>
                </a:lnTo>
                <a:lnTo>
                  <a:pt x="200620" y="1076391"/>
                </a:lnTo>
                <a:lnTo>
                  <a:pt x="191099" y="1067099"/>
                </a:lnTo>
                <a:lnTo>
                  <a:pt x="181578" y="1057806"/>
                </a:lnTo>
                <a:lnTo>
                  <a:pt x="170470" y="1046473"/>
                </a:lnTo>
                <a:lnTo>
                  <a:pt x="159589" y="1034913"/>
                </a:lnTo>
                <a:lnTo>
                  <a:pt x="149161" y="1022901"/>
                </a:lnTo>
                <a:lnTo>
                  <a:pt x="139187" y="1010888"/>
                </a:lnTo>
                <a:lnTo>
                  <a:pt x="129213" y="998648"/>
                </a:lnTo>
                <a:lnTo>
                  <a:pt x="119918" y="985956"/>
                </a:lnTo>
                <a:lnTo>
                  <a:pt x="110851" y="973489"/>
                </a:lnTo>
                <a:lnTo>
                  <a:pt x="102237" y="960797"/>
                </a:lnTo>
                <a:lnTo>
                  <a:pt x="93849" y="947651"/>
                </a:lnTo>
                <a:lnTo>
                  <a:pt x="85688" y="934505"/>
                </a:lnTo>
                <a:lnTo>
                  <a:pt x="78208" y="921358"/>
                </a:lnTo>
                <a:lnTo>
                  <a:pt x="70954" y="907986"/>
                </a:lnTo>
                <a:lnTo>
                  <a:pt x="64153" y="894386"/>
                </a:lnTo>
                <a:lnTo>
                  <a:pt x="57579" y="880560"/>
                </a:lnTo>
                <a:lnTo>
                  <a:pt x="51232" y="866734"/>
                </a:lnTo>
                <a:lnTo>
                  <a:pt x="45338" y="852908"/>
                </a:lnTo>
                <a:lnTo>
                  <a:pt x="39897" y="838856"/>
                </a:lnTo>
                <a:lnTo>
                  <a:pt x="34910" y="824803"/>
                </a:lnTo>
                <a:lnTo>
                  <a:pt x="30150" y="810524"/>
                </a:lnTo>
                <a:lnTo>
                  <a:pt x="25616" y="796244"/>
                </a:lnTo>
                <a:lnTo>
                  <a:pt x="21535" y="781738"/>
                </a:lnTo>
                <a:lnTo>
                  <a:pt x="17682" y="767232"/>
                </a:lnTo>
                <a:lnTo>
                  <a:pt x="14508" y="752726"/>
                </a:lnTo>
                <a:lnTo>
                  <a:pt x="11334" y="738220"/>
                </a:lnTo>
                <a:lnTo>
                  <a:pt x="8841" y="723487"/>
                </a:lnTo>
                <a:lnTo>
                  <a:pt x="6574" y="708755"/>
                </a:lnTo>
                <a:lnTo>
                  <a:pt x="4307" y="694022"/>
                </a:lnTo>
                <a:lnTo>
                  <a:pt x="2947" y="679289"/>
                </a:lnTo>
                <a:lnTo>
                  <a:pt x="1587" y="664330"/>
                </a:lnTo>
                <a:lnTo>
                  <a:pt x="680" y="649597"/>
                </a:lnTo>
                <a:lnTo>
                  <a:pt x="227" y="634638"/>
                </a:lnTo>
                <a:lnTo>
                  <a:pt x="0" y="619905"/>
                </a:lnTo>
                <a:lnTo>
                  <a:pt x="227" y="604946"/>
                </a:lnTo>
                <a:lnTo>
                  <a:pt x="680" y="589987"/>
                </a:lnTo>
                <a:lnTo>
                  <a:pt x="1587" y="575254"/>
                </a:lnTo>
                <a:lnTo>
                  <a:pt x="2947" y="560295"/>
                </a:lnTo>
                <a:lnTo>
                  <a:pt x="4307" y="545562"/>
                </a:lnTo>
                <a:lnTo>
                  <a:pt x="6574" y="530830"/>
                </a:lnTo>
                <a:lnTo>
                  <a:pt x="8841" y="516097"/>
                </a:lnTo>
                <a:lnTo>
                  <a:pt x="11334" y="501364"/>
                </a:lnTo>
                <a:lnTo>
                  <a:pt x="14508" y="486858"/>
                </a:lnTo>
                <a:lnTo>
                  <a:pt x="17682" y="472352"/>
                </a:lnTo>
                <a:lnTo>
                  <a:pt x="21535" y="457846"/>
                </a:lnTo>
                <a:lnTo>
                  <a:pt x="25616" y="443340"/>
                </a:lnTo>
                <a:lnTo>
                  <a:pt x="30150" y="429061"/>
                </a:lnTo>
                <a:lnTo>
                  <a:pt x="34910" y="414781"/>
                </a:lnTo>
                <a:lnTo>
                  <a:pt x="39897" y="400502"/>
                </a:lnTo>
                <a:lnTo>
                  <a:pt x="45338" y="386449"/>
                </a:lnTo>
                <a:lnTo>
                  <a:pt x="51232" y="372850"/>
                </a:lnTo>
                <a:lnTo>
                  <a:pt x="57579" y="359024"/>
                </a:lnTo>
                <a:lnTo>
                  <a:pt x="64153" y="345198"/>
                </a:lnTo>
                <a:lnTo>
                  <a:pt x="70954" y="331599"/>
                </a:lnTo>
                <a:lnTo>
                  <a:pt x="78208" y="318226"/>
                </a:lnTo>
                <a:lnTo>
                  <a:pt x="85688" y="304853"/>
                </a:lnTo>
                <a:lnTo>
                  <a:pt x="93849" y="291934"/>
                </a:lnTo>
                <a:lnTo>
                  <a:pt x="102237" y="278788"/>
                </a:lnTo>
                <a:lnTo>
                  <a:pt x="110851" y="266095"/>
                </a:lnTo>
                <a:lnTo>
                  <a:pt x="119918" y="253402"/>
                </a:lnTo>
                <a:lnTo>
                  <a:pt x="129213" y="240936"/>
                </a:lnTo>
                <a:lnTo>
                  <a:pt x="139187" y="228697"/>
                </a:lnTo>
                <a:lnTo>
                  <a:pt x="149161" y="216457"/>
                </a:lnTo>
                <a:lnTo>
                  <a:pt x="159589" y="204671"/>
                </a:lnTo>
                <a:lnTo>
                  <a:pt x="170470" y="193111"/>
                </a:lnTo>
                <a:lnTo>
                  <a:pt x="181578" y="181779"/>
                </a:lnTo>
                <a:lnTo>
                  <a:pt x="193139" y="170446"/>
                </a:lnTo>
                <a:lnTo>
                  <a:pt x="204473" y="159793"/>
                </a:lnTo>
                <a:lnTo>
                  <a:pt x="216488" y="149140"/>
                </a:lnTo>
                <a:lnTo>
                  <a:pt x="228729" y="139167"/>
                </a:lnTo>
                <a:lnTo>
                  <a:pt x="240743" y="129421"/>
                </a:lnTo>
                <a:lnTo>
                  <a:pt x="253438" y="119901"/>
                </a:lnTo>
                <a:lnTo>
                  <a:pt x="266133" y="110835"/>
                </a:lnTo>
                <a:lnTo>
                  <a:pt x="278600" y="102222"/>
                </a:lnTo>
                <a:lnTo>
                  <a:pt x="291748" y="93836"/>
                </a:lnTo>
                <a:lnTo>
                  <a:pt x="304896" y="85903"/>
                </a:lnTo>
                <a:lnTo>
                  <a:pt x="318271" y="78423"/>
                </a:lnTo>
                <a:lnTo>
                  <a:pt x="331646" y="71170"/>
                </a:lnTo>
                <a:lnTo>
                  <a:pt x="345020" y="64144"/>
                </a:lnTo>
                <a:lnTo>
                  <a:pt x="358848" y="57571"/>
                </a:lnTo>
                <a:lnTo>
                  <a:pt x="372676" y="51451"/>
                </a:lnTo>
                <a:lnTo>
                  <a:pt x="386504" y="45558"/>
                </a:lnTo>
                <a:lnTo>
                  <a:pt x="400559" y="40118"/>
                </a:lnTo>
                <a:lnTo>
                  <a:pt x="414840" y="34905"/>
                </a:lnTo>
                <a:lnTo>
                  <a:pt x="429122" y="30146"/>
                </a:lnTo>
                <a:lnTo>
                  <a:pt x="443403" y="25839"/>
                </a:lnTo>
                <a:lnTo>
                  <a:pt x="457911" y="21533"/>
                </a:lnTo>
                <a:lnTo>
                  <a:pt x="472419" y="17906"/>
                </a:lnTo>
                <a:lnTo>
                  <a:pt x="486927" y="14506"/>
                </a:lnTo>
                <a:lnTo>
                  <a:pt x="501435" y="11560"/>
                </a:lnTo>
                <a:lnTo>
                  <a:pt x="515944" y="8840"/>
                </a:lnTo>
                <a:lnTo>
                  <a:pt x="530678" y="6573"/>
                </a:lnTo>
                <a:lnTo>
                  <a:pt x="545413" y="4533"/>
                </a:lnTo>
                <a:lnTo>
                  <a:pt x="560148" y="3173"/>
                </a:lnTo>
                <a:lnTo>
                  <a:pt x="575109" y="1587"/>
                </a:lnTo>
                <a:lnTo>
                  <a:pt x="589844" y="907"/>
                </a:lnTo>
                <a:lnTo>
                  <a:pt x="604806" y="227"/>
                </a:lnTo>
                <a:lnTo>
                  <a:pt x="619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3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5" name="MH_Other_8">
            <a:extLst>
              <a:ext uri="{FF2B5EF4-FFF2-40B4-BE49-F238E27FC236}">
                <a16:creationId xmlns:a16="http://schemas.microsoft.com/office/drawing/2014/main" xmlns="" id="{7C8A82B2-CCB9-4FC3-9A8D-ED9864969E23}"/>
              </a:ext>
            </a:extLst>
          </p:cNvPr>
          <p:cNvSpPr>
            <a:spLocks noChangeAspect="1"/>
          </p:cNvSpPr>
          <p:nvPr>
            <p:custDataLst>
              <p:tags r:id="rId14"/>
            </p:custDataLst>
          </p:nvPr>
        </p:nvSpPr>
        <p:spPr bwMode="auto">
          <a:xfrm>
            <a:off x="3241280" y="3211513"/>
            <a:ext cx="297656" cy="295275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3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6" name="MH_Other_9">
            <a:extLst>
              <a:ext uri="{FF2B5EF4-FFF2-40B4-BE49-F238E27FC236}">
                <a16:creationId xmlns:a16="http://schemas.microsoft.com/office/drawing/2014/main" xmlns="" id="{E1DEBE6B-B913-4A9B-9353-EE69A872E5A1}"/>
              </a:ext>
            </a:extLst>
          </p:cNvPr>
          <p:cNvSpPr>
            <a:spLocks noChangeAspect="1"/>
          </p:cNvSpPr>
          <p:nvPr>
            <p:custDataLst>
              <p:tags r:id="rId15"/>
            </p:custDataLst>
          </p:nvPr>
        </p:nvSpPr>
        <p:spPr bwMode="auto">
          <a:xfrm>
            <a:off x="3228183" y="4310460"/>
            <a:ext cx="298847" cy="298847"/>
          </a:xfrm>
          <a:custGeom>
            <a:avLst/>
            <a:gdLst>
              <a:gd name="T0" fmla="*/ 883582 w 2298700"/>
              <a:gd name="T1" fmla="*/ 1295872 h 2298700"/>
              <a:gd name="T2" fmla="*/ 899660 w 2298700"/>
              <a:gd name="T3" fmla="*/ 1824434 h 2298700"/>
              <a:gd name="T4" fmla="*/ 870674 w 2298700"/>
              <a:gd name="T5" fmla="*/ 1867800 h 2298700"/>
              <a:gd name="T6" fmla="*/ 472571 w 2298700"/>
              <a:gd name="T7" fmla="*/ 1870524 h 2298700"/>
              <a:gd name="T8" fmla="*/ 439282 w 2298700"/>
              <a:gd name="T9" fmla="*/ 1829883 h 2298700"/>
              <a:gd name="T10" fmla="*/ 450831 w 2298700"/>
              <a:gd name="T11" fmla="*/ 1299959 h 2298700"/>
              <a:gd name="T12" fmla="*/ 1168971 w 2298700"/>
              <a:gd name="T13" fmla="*/ 903287 h 2298700"/>
              <a:gd name="T14" fmla="*/ 1561900 w 2298700"/>
              <a:gd name="T15" fmla="*/ 923717 h 2298700"/>
              <a:gd name="T16" fmla="*/ 1573443 w 2298700"/>
              <a:gd name="T17" fmla="*/ 1829892 h 2298700"/>
              <a:gd name="T18" fmla="*/ 1540624 w 2298700"/>
              <a:gd name="T19" fmla="*/ 1870524 h 2298700"/>
              <a:gd name="T20" fmla="*/ 1142262 w 2298700"/>
              <a:gd name="T21" fmla="*/ 1867800 h 2298700"/>
              <a:gd name="T22" fmla="*/ 1113291 w 2298700"/>
              <a:gd name="T23" fmla="*/ 1824444 h 2298700"/>
              <a:gd name="T24" fmla="*/ 1129361 w 2298700"/>
              <a:gd name="T25" fmla="*/ 919404 h 2298700"/>
              <a:gd name="T26" fmla="*/ 2191940 w 2298700"/>
              <a:gd name="T27" fmla="*/ 450850 h 2298700"/>
              <a:gd name="T28" fmla="*/ 2238385 w 2298700"/>
              <a:gd name="T29" fmla="*/ 475582 h 2298700"/>
              <a:gd name="T30" fmla="*/ 2245636 w 2298700"/>
              <a:gd name="T31" fmla="*/ 1835358 h 2298700"/>
              <a:gd name="T32" fmla="*/ 2208706 w 2298700"/>
              <a:gd name="T33" fmla="*/ 1872115 h 2298700"/>
              <a:gd name="T34" fmla="*/ 1810633 w 2298700"/>
              <a:gd name="T35" fmla="*/ 1865309 h 2298700"/>
              <a:gd name="T36" fmla="*/ 1785938 w 2298700"/>
              <a:gd name="T37" fmla="*/ 1818568 h 2298700"/>
              <a:gd name="T38" fmla="*/ 1806329 w 2298700"/>
              <a:gd name="T39" fmla="*/ 463556 h 2298700"/>
              <a:gd name="T40" fmla="*/ 1464870 w 2298700"/>
              <a:gd name="T41" fmla="*/ 38100 h 2298700"/>
              <a:gd name="T42" fmla="*/ 1493876 w 2298700"/>
              <a:gd name="T43" fmla="*/ 48317 h 2298700"/>
              <a:gd name="T44" fmla="*/ 1512005 w 2298700"/>
              <a:gd name="T45" fmla="*/ 72609 h 2298700"/>
              <a:gd name="T46" fmla="*/ 1540105 w 2298700"/>
              <a:gd name="T47" fmla="*/ 509198 h 2298700"/>
              <a:gd name="T48" fmla="*/ 1503847 w 2298700"/>
              <a:gd name="T49" fmla="*/ 543253 h 2298700"/>
              <a:gd name="T50" fmla="*/ 1459205 w 2298700"/>
              <a:gd name="T51" fmla="*/ 535761 h 2298700"/>
              <a:gd name="T52" fmla="*/ 1437677 w 2298700"/>
              <a:gd name="T53" fmla="*/ 503749 h 2298700"/>
              <a:gd name="T54" fmla="*/ 1348845 w 2298700"/>
              <a:gd name="T55" fmla="*/ 357311 h 2298700"/>
              <a:gd name="T56" fmla="*/ 1214465 w 2298700"/>
              <a:gd name="T57" fmla="*/ 507608 h 2298700"/>
              <a:gd name="T58" fmla="*/ 1010062 w 2298700"/>
              <a:gd name="T59" fmla="*/ 669711 h 2298700"/>
              <a:gd name="T60" fmla="*/ 834212 w 2298700"/>
              <a:gd name="T61" fmla="*/ 763477 h 2298700"/>
              <a:gd name="T62" fmla="*/ 682609 w 2298700"/>
              <a:gd name="T63" fmla="*/ 817965 h 2298700"/>
              <a:gd name="T64" fmla="*/ 523528 w 2298700"/>
              <a:gd name="T65" fmla="*/ 852928 h 2298700"/>
              <a:gd name="T66" fmla="*/ 404104 w 2298700"/>
              <a:gd name="T67" fmla="*/ 862464 h 2298700"/>
              <a:gd name="T68" fmla="*/ 374191 w 2298700"/>
              <a:gd name="T69" fmla="*/ 838852 h 2298700"/>
              <a:gd name="T70" fmla="*/ 369206 w 2298700"/>
              <a:gd name="T71" fmla="*/ 795034 h 2298700"/>
              <a:gd name="T72" fmla="*/ 405237 w 2298700"/>
              <a:gd name="T73" fmla="*/ 760071 h 2298700"/>
              <a:gd name="T74" fmla="*/ 535765 w 2298700"/>
              <a:gd name="T75" fmla="*/ 742589 h 2298700"/>
              <a:gd name="T76" fmla="*/ 679890 w 2298700"/>
              <a:gd name="T77" fmla="*/ 706945 h 2298700"/>
              <a:gd name="T78" fmla="*/ 816536 w 2298700"/>
              <a:gd name="T79" fmla="*/ 654273 h 2298700"/>
              <a:gd name="T80" fmla="*/ 989667 w 2298700"/>
              <a:gd name="T81" fmla="*/ 554832 h 2298700"/>
              <a:gd name="T82" fmla="*/ 1171862 w 2298700"/>
              <a:gd name="T83" fmla="*/ 398859 h 2298700"/>
              <a:gd name="T84" fmla="*/ 1282675 w 2298700"/>
              <a:gd name="T85" fmla="*/ 267178 h 2298700"/>
              <a:gd name="T86" fmla="*/ 1087110 w 2298700"/>
              <a:gd name="T87" fmla="*/ 283979 h 2298700"/>
              <a:gd name="T88" fmla="*/ 1044054 w 2298700"/>
              <a:gd name="T89" fmla="*/ 259005 h 2298700"/>
              <a:gd name="T90" fmla="*/ 1040654 w 2298700"/>
              <a:gd name="T91" fmla="*/ 208376 h 2298700"/>
              <a:gd name="T92" fmla="*/ 1446288 w 2298700"/>
              <a:gd name="T93" fmla="*/ 40370 h 2298700"/>
              <a:gd name="T94" fmla="*/ 128386 w 2298700"/>
              <a:gd name="T95" fmla="*/ 3403 h 2298700"/>
              <a:gd name="T96" fmla="*/ 171711 w 2298700"/>
              <a:gd name="T97" fmla="*/ 26993 h 2298700"/>
              <a:gd name="T98" fmla="*/ 199157 w 2298700"/>
              <a:gd name="T99" fmla="*/ 67596 h 2298700"/>
              <a:gd name="T100" fmla="*/ 2201163 w 2298700"/>
              <a:gd name="T101" fmla="*/ 2093192 h 2298700"/>
              <a:gd name="T102" fmla="*/ 2249251 w 2298700"/>
              <a:gd name="T103" fmla="*/ 2107936 h 2298700"/>
              <a:gd name="T104" fmla="*/ 2283729 w 2298700"/>
              <a:gd name="T105" fmla="*/ 2142414 h 2298700"/>
              <a:gd name="T106" fmla="*/ 2298473 w 2298700"/>
              <a:gd name="T107" fmla="*/ 2190729 h 2298700"/>
              <a:gd name="T108" fmla="*/ 2288720 w 2298700"/>
              <a:gd name="T109" fmla="*/ 2240405 h 2298700"/>
              <a:gd name="T110" fmla="*/ 2257417 w 2298700"/>
              <a:gd name="T111" fmla="*/ 2278059 h 2298700"/>
              <a:gd name="T112" fmla="*/ 2211597 w 2298700"/>
              <a:gd name="T113" fmla="*/ 2297566 h 2298700"/>
              <a:gd name="T114" fmla="*/ 72132 w 2298700"/>
              <a:gd name="T115" fmla="*/ 2294164 h 2298700"/>
              <a:gd name="T116" fmla="*/ 29715 w 2298700"/>
              <a:gd name="T117" fmla="*/ 2268532 h 2298700"/>
              <a:gd name="T118" fmla="*/ 4537 w 2298700"/>
              <a:gd name="T119" fmla="*/ 2226568 h 2298700"/>
              <a:gd name="T120" fmla="*/ 907 w 2298700"/>
              <a:gd name="T121" fmla="*/ 87330 h 2298700"/>
              <a:gd name="T122" fmla="*/ 20188 w 2298700"/>
              <a:gd name="T123" fmla="*/ 41510 h 2298700"/>
              <a:gd name="T124" fmla="*/ 57842 w 2298700"/>
              <a:gd name="T125" fmla="*/ 10434 h 22987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298700" h="2298700">
                <a:moveTo>
                  <a:pt x="494084" y="1279525"/>
                </a:moveTo>
                <a:lnTo>
                  <a:pt x="844179" y="1279525"/>
                </a:lnTo>
                <a:lnTo>
                  <a:pt x="849841" y="1279752"/>
                </a:lnTo>
                <a:lnTo>
                  <a:pt x="855502" y="1280660"/>
                </a:lnTo>
                <a:lnTo>
                  <a:pt x="860710" y="1282023"/>
                </a:lnTo>
                <a:lnTo>
                  <a:pt x="865692" y="1283839"/>
                </a:lnTo>
                <a:lnTo>
                  <a:pt x="870674" y="1286109"/>
                </a:lnTo>
                <a:lnTo>
                  <a:pt x="875203" y="1289061"/>
                </a:lnTo>
                <a:lnTo>
                  <a:pt x="879732" y="1292467"/>
                </a:lnTo>
                <a:lnTo>
                  <a:pt x="883582" y="1295872"/>
                </a:lnTo>
                <a:lnTo>
                  <a:pt x="887205" y="1299959"/>
                </a:lnTo>
                <a:lnTo>
                  <a:pt x="890602" y="1304273"/>
                </a:lnTo>
                <a:lnTo>
                  <a:pt x="893320" y="1308814"/>
                </a:lnTo>
                <a:lnTo>
                  <a:pt x="895584" y="1313809"/>
                </a:lnTo>
                <a:lnTo>
                  <a:pt x="897396" y="1319031"/>
                </a:lnTo>
                <a:lnTo>
                  <a:pt x="898981" y="1324480"/>
                </a:lnTo>
                <a:lnTo>
                  <a:pt x="899660" y="1329702"/>
                </a:lnTo>
                <a:lnTo>
                  <a:pt x="900113" y="1335378"/>
                </a:lnTo>
                <a:lnTo>
                  <a:pt x="900113" y="1818531"/>
                </a:lnTo>
                <a:lnTo>
                  <a:pt x="899660" y="1824434"/>
                </a:lnTo>
                <a:lnTo>
                  <a:pt x="898981" y="1829883"/>
                </a:lnTo>
                <a:lnTo>
                  <a:pt x="897396" y="1835332"/>
                </a:lnTo>
                <a:lnTo>
                  <a:pt x="895584" y="1840554"/>
                </a:lnTo>
                <a:lnTo>
                  <a:pt x="893320" y="1845322"/>
                </a:lnTo>
                <a:lnTo>
                  <a:pt x="890602" y="1850090"/>
                </a:lnTo>
                <a:lnTo>
                  <a:pt x="887205" y="1854404"/>
                </a:lnTo>
                <a:lnTo>
                  <a:pt x="883582" y="1858264"/>
                </a:lnTo>
                <a:lnTo>
                  <a:pt x="879732" y="1861897"/>
                </a:lnTo>
                <a:lnTo>
                  <a:pt x="875203" y="1865302"/>
                </a:lnTo>
                <a:lnTo>
                  <a:pt x="870674" y="1867800"/>
                </a:lnTo>
                <a:lnTo>
                  <a:pt x="865692" y="1870524"/>
                </a:lnTo>
                <a:lnTo>
                  <a:pt x="860710" y="1872114"/>
                </a:lnTo>
                <a:lnTo>
                  <a:pt x="855502" y="1873476"/>
                </a:lnTo>
                <a:lnTo>
                  <a:pt x="849841" y="1874611"/>
                </a:lnTo>
                <a:lnTo>
                  <a:pt x="844179" y="1874838"/>
                </a:lnTo>
                <a:lnTo>
                  <a:pt x="494084" y="1874838"/>
                </a:lnTo>
                <a:lnTo>
                  <a:pt x="488423" y="1874611"/>
                </a:lnTo>
                <a:lnTo>
                  <a:pt x="482761" y="1873476"/>
                </a:lnTo>
                <a:lnTo>
                  <a:pt x="477326" y="1872114"/>
                </a:lnTo>
                <a:lnTo>
                  <a:pt x="472571" y="1870524"/>
                </a:lnTo>
                <a:lnTo>
                  <a:pt x="467589" y="1867800"/>
                </a:lnTo>
                <a:lnTo>
                  <a:pt x="463060" y="1865302"/>
                </a:lnTo>
                <a:lnTo>
                  <a:pt x="458531" y="1861897"/>
                </a:lnTo>
                <a:lnTo>
                  <a:pt x="454455" y="1858264"/>
                </a:lnTo>
                <a:lnTo>
                  <a:pt x="450831" y="1854404"/>
                </a:lnTo>
                <a:lnTo>
                  <a:pt x="447661" y="1850090"/>
                </a:lnTo>
                <a:lnTo>
                  <a:pt x="444944" y="1845322"/>
                </a:lnTo>
                <a:lnTo>
                  <a:pt x="442679" y="1840554"/>
                </a:lnTo>
                <a:lnTo>
                  <a:pt x="440868" y="1835332"/>
                </a:lnTo>
                <a:lnTo>
                  <a:pt x="439282" y="1829883"/>
                </a:lnTo>
                <a:lnTo>
                  <a:pt x="438603" y="1824434"/>
                </a:lnTo>
                <a:lnTo>
                  <a:pt x="438150" y="1818531"/>
                </a:lnTo>
                <a:lnTo>
                  <a:pt x="438150" y="1335378"/>
                </a:lnTo>
                <a:lnTo>
                  <a:pt x="438603" y="1329702"/>
                </a:lnTo>
                <a:lnTo>
                  <a:pt x="439282" y="1324480"/>
                </a:lnTo>
                <a:lnTo>
                  <a:pt x="440868" y="1319031"/>
                </a:lnTo>
                <a:lnTo>
                  <a:pt x="442679" y="1313809"/>
                </a:lnTo>
                <a:lnTo>
                  <a:pt x="444944" y="1308814"/>
                </a:lnTo>
                <a:lnTo>
                  <a:pt x="447661" y="1304273"/>
                </a:lnTo>
                <a:lnTo>
                  <a:pt x="450831" y="1299959"/>
                </a:lnTo>
                <a:lnTo>
                  <a:pt x="454455" y="1295872"/>
                </a:lnTo>
                <a:lnTo>
                  <a:pt x="458531" y="1292467"/>
                </a:lnTo>
                <a:lnTo>
                  <a:pt x="463060" y="1289061"/>
                </a:lnTo>
                <a:lnTo>
                  <a:pt x="467589" y="1286109"/>
                </a:lnTo>
                <a:lnTo>
                  <a:pt x="472571" y="1283839"/>
                </a:lnTo>
                <a:lnTo>
                  <a:pt x="477326" y="1282023"/>
                </a:lnTo>
                <a:lnTo>
                  <a:pt x="482761" y="1280660"/>
                </a:lnTo>
                <a:lnTo>
                  <a:pt x="488423" y="1279752"/>
                </a:lnTo>
                <a:lnTo>
                  <a:pt x="494084" y="1279525"/>
                </a:lnTo>
                <a:close/>
                <a:moveTo>
                  <a:pt x="1168971" y="903287"/>
                </a:moveTo>
                <a:lnTo>
                  <a:pt x="1518668" y="903287"/>
                </a:lnTo>
                <a:lnTo>
                  <a:pt x="1524553" y="903514"/>
                </a:lnTo>
                <a:lnTo>
                  <a:pt x="1529985" y="904195"/>
                </a:lnTo>
                <a:lnTo>
                  <a:pt x="1535418" y="905557"/>
                </a:lnTo>
                <a:lnTo>
                  <a:pt x="1540624" y="907600"/>
                </a:lnTo>
                <a:lnTo>
                  <a:pt x="1545377" y="909870"/>
                </a:lnTo>
                <a:lnTo>
                  <a:pt x="1550130" y="912821"/>
                </a:lnTo>
                <a:lnTo>
                  <a:pt x="1554430" y="915999"/>
                </a:lnTo>
                <a:lnTo>
                  <a:pt x="1558278" y="919404"/>
                </a:lnTo>
                <a:lnTo>
                  <a:pt x="1561900" y="923717"/>
                </a:lnTo>
                <a:lnTo>
                  <a:pt x="1565295" y="927803"/>
                </a:lnTo>
                <a:lnTo>
                  <a:pt x="1567784" y="932343"/>
                </a:lnTo>
                <a:lnTo>
                  <a:pt x="1570274" y="937337"/>
                </a:lnTo>
                <a:lnTo>
                  <a:pt x="1572085" y="942558"/>
                </a:lnTo>
                <a:lnTo>
                  <a:pt x="1573443" y="948006"/>
                </a:lnTo>
                <a:lnTo>
                  <a:pt x="1574575" y="953681"/>
                </a:lnTo>
                <a:lnTo>
                  <a:pt x="1574801" y="959355"/>
                </a:lnTo>
                <a:lnTo>
                  <a:pt x="1574801" y="1818542"/>
                </a:lnTo>
                <a:lnTo>
                  <a:pt x="1574575" y="1824444"/>
                </a:lnTo>
                <a:lnTo>
                  <a:pt x="1573443" y="1829892"/>
                </a:lnTo>
                <a:lnTo>
                  <a:pt x="1572085" y="1835340"/>
                </a:lnTo>
                <a:lnTo>
                  <a:pt x="1570274" y="1840560"/>
                </a:lnTo>
                <a:lnTo>
                  <a:pt x="1567784" y="1845327"/>
                </a:lnTo>
                <a:lnTo>
                  <a:pt x="1565295" y="1850094"/>
                </a:lnTo>
                <a:lnTo>
                  <a:pt x="1561900" y="1854407"/>
                </a:lnTo>
                <a:lnTo>
                  <a:pt x="1558278" y="1858266"/>
                </a:lnTo>
                <a:lnTo>
                  <a:pt x="1554430" y="1861898"/>
                </a:lnTo>
                <a:lnTo>
                  <a:pt x="1550130" y="1865303"/>
                </a:lnTo>
                <a:lnTo>
                  <a:pt x="1545377" y="1867800"/>
                </a:lnTo>
                <a:lnTo>
                  <a:pt x="1540624" y="1870524"/>
                </a:lnTo>
                <a:lnTo>
                  <a:pt x="1535418" y="1872113"/>
                </a:lnTo>
                <a:lnTo>
                  <a:pt x="1529985" y="1873475"/>
                </a:lnTo>
                <a:lnTo>
                  <a:pt x="1524553" y="1874610"/>
                </a:lnTo>
                <a:lnTo>
                  <a:pt x="1518668" y="1874837"/>
                </a:lnTo>
                <a:lnTo>
                  <a:pt x="1168971" y="1874837"/>
                </a:lnTo>
                <a:lnTo>
                  <a:pt x="1163312" y="1874610"/>
                </a:lnTo>
                <a:lnTo>
                  <a:pt x="1157654" y="1873475"/>
                </a:lnTo>
                <a:lnTo>
                  <a:pt x="1152221" y="1872113"/>
                </a:lnTo>
                <a:lnTo>
                  <a:pt x="1147242" y="1870524"/>
                </a:lnTo>
                <a:lnTo>
                  <a:pt x="1142262" y="1867800"/>
                </a:lnTo>
                <a:lnTo>
                  <a:pt x="1137736" y="1865303"/>
                </a:lnTo>
                <a:lnTo>
                  <a:pt x="1133435" y="1861898"/>
                </a:lnTo>
                <a:lnTo>
                  <a:pt x="1129361" y="1858266"/>
                </a:lnTo>
                <a:lnTo>
                  <a:pt x="1125740" y="1854407"/>
                </a:lnTo>
                <a:lnTo>
                  <a:pt x="1122797" y="1850094"/>
                </a:lnTo>
                <a:lnTo>
                  <a:pt x="1119855" y="1845327"/>
                </a:lnTo>
                <a:lnTo>
                  <a:pt x="1117365" y="1840560"/>
                </a:lnTo>
                <a:lnTo>
                  <a:pt x="1115554" y="1835340"/>
                </a:lnTo>
                <a:lnTo>
                  <a:pt x="1114196" y="1829892"/>
                </a:lnTo>
                <a:lnTo>
                  <a:pt x="1113291" y="1824444"/>
                </a:lnTo>
                <a:lnTo>
                  <a:pt x="1112838" y="1818542"/>
                </a:lnTo>
                <a:lnTo>
                  <a:pt x="1112838" y="959355"/>
                </a:lnTo>
                <a:lnTo>
                  <a:pt x="1113291" y="953681"/>
                </a:lnTo>
                <a:lnTo>
                  <a:pt x="1114196" y="948006"/>
                </a:lnTo>
                <a:lnTo>
                  <a:pt x="1115554" y="942558"/>
                </a:lnTo>
                <a:lnTo>
                  <a:pt x="1117365" y="937337"/>
                </a:lnTo>
                <a:lnTo>
                  <a:pt x="1119855" y="932343"/>
                </a:lnTo>
                <a:lnTo>
                  <a:pt x="1122797" y="927803"/>
                </a:lnTo>
                <a:lnTo>
                  <a:pt x="1125740" y="923717"/>
                </a:lnTo>
                <a:lnTo>
                  <a:pt x="1129361" y="919404"/>
                </a:lnTo>
                <a:lnTo>
                  <a:pt x="1133435" y="915999"/>
                </a:lnTo>
                <a:lnTo>
                  <a:pt x="1137736" y="912821"/>
                </a:lnTo>
                <a:lnTo>
                  <a:pt x="1142262" y="909870"/>
                </a:lnTo>
                <a:lnTo>
                  <a:pt x="1147242" y="907600"/>
                </a:lnTo>
                <a:lnTo>
                  <a:pt x="1152221" y="905557"/>
                </a:lnTo>
                <a:lnTo>
                  <a:pt x="1157654" y="904195"/>
                </a:lnTo>
                <a:lnTo>
                  <a:pt x="1163312" y="903514"/>
                </a:lnTo>
                <a:lnTo>
                  <a:pt x="1168971" y="903287"/>
                </a:lnTo>
                <a:close/>
                <a:moveTo>
                  <a:pt x="1841899" y="450850"/>
                </a:moveTo>
                <a:lnTo>
                  <a:pt x="2191940" y="450850"/>
                </a:lnTo>
                <a:lnTo>
                  <a:pt x="2197604" y="451077"/>
                </a:lnTo>
                <a:lnTo>
                  <a:pt x="2203268" y="451985"/>
                </a:lnTo>
                <a:lnTo>
                  <a:pt x="2208706" y="453573"/>
                </a:lnTo>
                <a:lnTo>
                  <a:pt x="2213917" y="455388"/>
                </a:lnTo>
                <a:lnTo>
                  <a:pt x="2218674" y="457657"/>
                </a:lnTo>
                <a:lnTo>
                  <a:pt x="2223206" y="460380"/>
                </a:lnTo>
                <a:lnTo>
                  <a:pt x="2227510" y="463556"/>
                </a:lnTo>
                <a:lnTo>
                  <a:pt x="2231589" y="467186"/>
                </a:lnTo>
                <a:lnTo>
                  <a:pt x="2235214" y="471271"/>
                </a:lnTo>
                <a:lnTo>
                  <a:pt x="2238385" y="475582"/>
                </a:lnTo>
                <a:lnTo>
                  <a:pt x="2241104" y="480119"/>
                </a:lnTo>
                <a:lnTo>
                  <a:pt x="2243596" y="484884"/>
                </a:lnTo>
                <a:lnTo>
                  <a:pt x="2245636" y="490103"/>
                </a:lnTo>
                <a:lnTo>
                  <a:pt x="2246768" y="495548"/>
                </a:lnTo>
                <a:lnTo>
                  <a:pt x="2247675" y="501221"/>
                </a:lnTo>
                <a:lnTo>
                  <a:pt x="2247901" y="506893"/>
                </a:lnTo>
                <a:lnTo>
                  <a:pt x="2247901" y="1818568"/>
                </a:lnTo>
                <a:lnTo>
                  <a:pt x="2247675" y="1824468"/>
                </a:lnTo>
                <a:lnTo>
                  <a:pt x="2246768" y="1829913"/>
                </a:lnTo>
                <a:lnTo>
                  <a:pt x="2245636" y="1835358"/>
                </a:lnTo>
                <a:lnTo>
                  <a:pt x="2243596" y="1840577"/>
                </a:lnTo>
                <a:lnTo>
                  <a:pt x="2241104" y="1845342"/>
                </a:lnTo>
                <a:lnTo>
                  <a:pt x="2238385" y="1850107"/>
                </a:lnTo>
                <a:lnTo>
                  <a:pt x="2235214" y="1854418"/>
                </a:lnTo>
                <a:lnTo>
                  <a:pt x="2231589" y="1858275"/>
                </a:lnTo>
                <a:lnTo>
                  <a:pt x="2227510" y="1861905"/>
                </a:lnTo>
                <a:lnTo>
                  <a:pt x="2223206" y="1865309"/>
                </a:lnTo>
                <a:lnTo>
                  <a:pt x="2218674" y="1867804"/>
                </a:lnTo>
                <a:lnTo>
                  <a:pt x="2213917" y="1870527"/>
                </a:lnTo>
                <a:lnTo>
                  <a:pt x="2208706" y="1872115"/>
                </a:lnTo>
                <a:lnTo>
                  <a:pt x="2203268" y="1873477"/>
                </a:lnTo>
                <a:lnTo>
                  <a:pt x="2197604" y="1874611"/>
                </a:lnTo>
                <a:lnTo>
                  <a:pt x="2191940" y="1874838"/>
                </a:lnTo>
                <a:lnTo>
                  <a:pt x="1841899" y="1874838"/>
                </a:lnTo>
                <a:lnTo>
                  <a:pt x="1836235" y="1874611"/>
                </a:lnTo>
                <a:lnTo>
                  <a:pt x="1830798" y="1873477"/>
                </a:lnTo>
                <a:lnTo>
                  <a:pt x="1825360" y="1872115"/>
                </a:lnTo>
                <a:lnTo>
                  <a:pt x="1820149" y="1870527"/>
                </a:lnTo>
                <a:lnTo>
                  <a:pt x="1815165" y="1867804"/>
                </a:lnTo>
                <a:lnTo>
                  <a:pt x="1810633" y="1865309"/>
                </a:lnTo>
                <a:lnTo>
                  <a:pt x="1806329" y="1861905"/>
                </a:lnTo>
                <a:lnTo>
                  <a:pt x="1802477" y="1858275"/>
                </a:lnTo>
                <a:lnTo>
                  <a:pt x="1798852" y="1854418"/>
                </a:lnTo>
                <a:lnTo>
                  <a:pt x="1795454" y="1850107"/>
                </a:lnTo>
                <a:lnTo>
                  <a:pt x="1792508" y="1845342"/>
                </a:lnTo>
                <a:lnTo>
                  <a:pt x="1790243" y="1840577"/>
                </a:lnTo>
                <a:lnTo>
                  <a:pt x="1788430" y="1835358"/>
                </a:lnTo>
                <a:lnTo>
                  <a:pt x="1786844" y="1829913"/>
                </a:lnTo>
                <a:lnTo>
                  <a:pt x="1786165" y="1824468"/>
                </a:lnTo>
                <a:lnTo>
                  <a:pt x="1785938" y="1818568"/>
                </a:lnTo>
                <a:lnTo>
                  <a:pt x="1785938" y="506893"/>
                </a:lnTo>
                <a:lnTo>
                  <a:pt x="1786165" y="501221"/>
                </a:lnTo>
                <a:lnTo>
                  <a:pt x="1786844" y="495548"/>
                </a:lnTo>
                <a:lnTo>
                  <a:pt x="1788430" y="490103"/>
                </a:lnTo>
                <a:lnTo>
                  <a:pt x="1790243" y="484884"/>
                </a:lnTo>
                <a:lnTo>
                  <a:pt x="1792508" y="480119"/>
                </a:lnTo>
                <a:lnTo>
                  <a:pt x="1795454" y="475582"/>
                </a:lnTo>
                <a:lnTo>
                  <a:pt x="1798852" y="471271"/>
                </a:lnTo>
                <a:lnTo>
                  <a:pt x="1802477" y="467186"/>
                </a:lnTo>
                <a:lnTo>
                  <a:pt x="1806329" y="463556"/>
                </a:lnTo>
                <a:lnTo>
                  <a:pt x="1810633" y="460380"/>
                </a:lnTo>
                <a:lnTo>
                  <a:pt x="1815165" y="457657"/>
                </a:lnTo>
                <a:lnTo>
                  <a:pt x="1820149" y="455388"/>
                </a:lnTo>
                <a:lnTo>
                  <a:pt x="1825360" y="453573"/>
                </a:lnTo>
                <a:lnTo>
                  <a:pt x="1830798" y="451985"/>
                </a:lnTo>
                <a:lnTo>
                  <a:pt x="1836235" y="451077"/>
                </a:lnTo>
                <a:lnTo>
                  <a:pt x="1841899" y="450850"/>
                </a:lnTo>
                <a:close/>
                <a:moveTo>
                  <a:pt x="1458752" y="38100"/>
                </a:moveTo>
                <a:lnTo>
                  <a:pt x="1461698" y="38100"/>
                </a:lnTo>
                <a:lnTo>
                  <a:pt x="1464870" y="38100"/>
                </a:lnTo>
                <a:lnTo>
                  <a:pt x="1468043" y="38327"/>
                </a:lnTo>
                <a:lnTo>
                  <a:pt x="1470989" y="38554"/>
                </a:lnTo>
                <a:lnTo>
                  <a:pt x="1473935" y="39235"/>
                </a:lnTo>
                <a:lnTo>
                  <a:pt x="1477107" y="40143"/>
                </a:lnTo>
                <a:lnTo>
                  <a:pt x="1479827" y="40825"/>
                </a:lnTo>
                <a:lnTo>
                  <a:pt x="1482773" y="42187"/>
                </a:lnTo>
                <a:lnTo>
                  <a:pt x="1485718" y="43322"/>
                </a:lnTo>
                <a:lnTo>
                  <a:pt x="1488438" y="44684"/>
                </a:lnTo>
                <a:lnTo>
                  <a:pt x="1491157" y="46500"/>
                </a:lnTo>
                <a:lnTo>
                  <a:pt x="1493876" y="48317"/>
                </a:lnTo>
                <a:lnTo>
                  <a:pt x="1496143" y="50133"/>
                </a:lnTo>
                <a:lnTo>
                  <a:pt x="1498409" y="52176"/>
                </a:lnTo>
                <a:lnTo>
                  <a:pt x="1500675" y="54447"/>
                </a:lnTo>
                <a:lnTo>
                  <a:pt x="1502714" y="56490"/>
                </a:lnTo>
                <a:lnTo>
                  <a:pt x="1504754" y="59214"/>
                </a:lnTo>
                <a:lnTo>
                  <a:pt x="1506567" y="61485"/>
                </a:lnTo>
                <a:lnTo>
                  <a:pt x="1508153" y="64436"/>
                </a:lnTo>
                <a:lnTo>
                  <a:pt x="1509739" y="66934"/>
                </a:lnTo>
                <a:lnTo>
                  <a:pt x="1511099" y="69658"/>
                </a:lnTo>
                <a:lnTo>
                  <a:pt x="1512005" y="72609"/>
                </a:lnTo>
                <a:lnTo>
                  <a:pt x="1513138" y="75334"/>
                </a:lnTo>
                <a:lnTo>
                  <a:pt x="1514045" y="78512"/>
                </a:lnTo>
                <a:lnTo>
                  <a:pt x="1514725" y="81691"/>
                </a:lnTo>
                <a:lnTo>
                  <a:pt x="1515178" y="84642"/>
                </a:lnTo>
                <a:lnTo>
                  <a:pt x="1515405" y="87821"/>
                </a:lnTo>
                <a:lnTo>
                  <a:pt x="1543051" y="488083"/>
                </a:lnTo>
                <a:lnTo>
                  <a:pt x="1543051" y="493305"/>
                </a:lnTo>
                <a:lnTo>
                  <a:pt x="1542371" y="498754"/>
                </a:lnTo>
                <a:lnTo>
                  <a:pt x="1541691" y="503976"/>
                </a:lnTo>
                <a:lnTo>
                  <a:pt x="1540105" y="509198"/>
                </a:lnTo>
                <a:lnTo>
                  <a:pt x="1538066" y="513965"/>
                </a:lnTo>
                <a:lnTo>
                  <a:pt x="1535800" y="518506"/>
                </a:lnTo>
                <a:lnTo>
                  <a:pt x="1532854" y="522820"/>
                </a:lnTo>
                <a:lnTo>
                  <a:pt x="1529908" y="526906"/>
                </a:lnTo>
                <a:lnTo>
                  <a:pt x="1526282" y="530539"/>
                </a:lnTo>
                <a:lnTo>
                  <a:pt x="1522429" y="533944"/>
                </a:lnTo>
                <a:lnTo>
                  <a:pt x="1518350" y="537123"/>
                </a:lnTo>
                <a:lnTo>
                  <a:pt x="1513592" y="539620"/>
                </a:lnTo>
                <a:lnTo>
                  <a:pt x="1509059" y="541663"/>
                </a:lnTo>
                <a:lnTo>
                  <a:pt x="1503847" y="543253"/>
                </a:lnTo>
                <a:lnTo>
                  <a:pt x="1498635" y="544615"/>
                </a:lnTo>
                <a:lnTo>
                  <a:pt x="1493197" y="545069"/>
                </a:lnTo>
                <a:lnTo>
                  <a:pt x="1488211" y="545296"/>
                </a:lnTo>
                <a:lnTo>
                  <a:pt x="1482999" y="544842"/>
                </a:lnTo>
                <a:lnTo>
                  <a:pt x="1478014" y="543934"/>
                </a:lnTo>
                <a:lnTo>
                  <a:pt x="1473481" y="542799"/>
                </a:lnTo>
                <a:lnTo>
                  <a:pt x="1469629" y="541437"/>
                </a:lnTo>
                <a:lnTo>
                  <a:pt x="1466003" y="539847"/>
                </a:lnTo>
                <a:lnTo>
                  <a:pt x="1462604" y="537804"/>
                </a:lnTo>
                <a:lnTo>
                  <a:pt x="1459205" y="535761"/>
                </a:lnTo>
                <a:lnTo>
                  <a:pt x="1456032" y="533490"/>
                </a:lnTo>
                <a:lnTo>
                  <a:pt x="1453086" y="530766"/>
                </a:lnTo>
                <a:lnTo>
                  <a:pt x="1450367" y="528041"/>
                </a:lnTo>
                <a:lnTo>
                  <a:pt x="1447874" y="525090"/>
                </a:lnTo>
                <a:lnTo>
                  <a:pt x="1445382" y="522139"/>
                </a:lnTo>
                <a:lnTo>
                  <a:pt x="1443342" y="518733"/>
                </a:lnTo>
                <a:lnTo>
                  <a:pt x="1441529" y="515100"/>
                </a:lnTo>
                <a:lnTo>
                  <a:pt x="1439943" y="511468"/>
                </a:lnTo>
                <a:lnTo>
                  <a:pt x="1438583" y="507608"/>
                </a:lnTo>
                <a:lnTo>
                  <a:pt x="1437677" y="503749"/>
                </a:lnTo>
                <a:lnTo>
                  <a:pt x="1436770" y="499662"/>
                </a:lnTo>
                <a:lnTo>
                  <a:pt x="1436317" y="495348"/>
                </a:lnTo>
                <a:lnTo>
                  <a:pt x="1419775" y="256735"/>
                </a:lnTo>
                <a:lnTo>
                  <a:pt x="1404592" y="280119"/>
                </a:lnTo>
                <a:lnTo>
                  <a:pt x="1396434" y="292606"/>
                </a:lnTo>
                <a:lnTo>
                  <a:pt x="1387596" y="304866"/>
                </a:lnTo>
                <a:lnTo>
                  <a:pt x="1378531" y="317580"/>
                </a:lnTo>
                <a:lnTo>
                  <a:pt x="1369014" y="330748"/>
                </a:lnTo>
                <a:lnTo>
                  <a:pt x="1359270" y="343916"/>
                </a:lnTo>
                <a:lnTo>
                  <a:pt x="1348845" y="357311"/>
                </a:lnTo>
                <a:lnTo>
                  <a:pt x="1338421" y="370933"/>
                </a:lnTo>
                <a:lnTo>
                  <a:pt x="1327317" y="384782"/>
                </a:lnTo>
                <a:lnTo>
                  <a:pt x="1315760" y="398632"/>
                </a:lnTo>
                <a:lnTo>
                  <a:pt x="1303750" y="412935"/>
                </a:lnTo>
                <a:lnTo>
                  <a:pt x="1291513" y="426784"/>
                </a:lnTo>
                <a:lnTo>
                  <a:pt x="1278823" y="441314"/>
                </a:lnTo>
                <a:lnTo>
                  <a:pt x="1265679" y="455390"/>
                </a:lnTo>
                <a:lnTo>
                  <a:pt x="1252082" y="469920"/>
                </a:lnTo>
                <a:lnTo>
                  <a:pt x="1233500" y="488991"/>
                </a:lnTo>
                <a:lnTo>
                  <a:pt x="1214465" y="507608"/>
                </a:lnTo>
                <a:lnTo>
                  <a:pt x="1195430" y="525998"/>
                </a:lnTo>
                <a:lnTo>
                  <a:pt x="1175715" y="543707"/>
                </a:lnTo>
                <a:lnTo>
                  <a:pt x="1156226" y="560961"/>
                </a:lnTo>
                <a:lnTo>
                  <a:pt x="1136058" y="577762"/>
                </a:lnTo>
                <a:lnTo>
                  <a:pt x="1115663" y="594336"/>
                </a:lnTo>
                <a:lnTo>
                  <a:pt x="1095041" y="610455"/>
                </a:lnTo>
                <a:lnTo>
                  <a:pt x="1074193" y="625893"/>
                </a:lnTo>
                <a:lnTo>
                  <a:pt x="1053118" y="641105"/>
                </a:lnTo>
                <a:lnTo>
                  <a:pt x="1031590" y="655408"/>
                </a:lnTo>
                <a:lnTo>
                  <a:pt x="1010062" y="669711"/>
                </a:lnTo>
                <a:lnTo>
                  <a:pt x="988081" y="683333"/>
                </a:lnTo>
                <a:lnTo>
                  <a:pt x="966099" y="696501"/>
                </a:lnTo>
                <a:lnTo>
                  <a:pt x="943891" y="709442"/>
                </a:lnTo>
                <a:lnTo>
                  <a:pt x="921004" y="721702"/>
                </a:lnTo>
                <a:lnTo>
                  <a:pt x="906954" y="729194"/>
                </a:lnTo>
                <a:lnTo>
                  <a:pt x="892451" y="736232"/>
                </a:lnTo>
                <a:lnTo>
                  <a:pt x="878174" y="743497"/>
                </a:lnTo>
                <a:lnTo>
                  <a:pt x="863671" y="750309"/>
                </a:lnTo>
                <a:lnTo>
                  <a:pt x="848941" y="756893"/>
                </a:lnTo>
                <a:lnTo>
                  <a:pt x="834212" y="763477"/>
                </a:lnTo>
                <a:lnTo>
                  <a:pt x="819482" y="769834"/>
                </a:lnTo>
                <a:lnTo>
                  <a:pt x="804526" y="775736"/>
                </a:lnTo>
                <a:lnTo>
                  <a:pt x="789569" y="781866"/>
                </a:lnTo>
                <a:lnTo>
                  <a:pt x="774613" y="787542"/>
                </a:lnTo>
                <a:lnTo>
                  <a:pt x="759430" y="793218"/>
                </a:lnTo>
                <a:lnTo>
                  <a:pt x="744247" y="798440"/>
                </a:lnTo>
                <a:lnTo>
                  <a:pt x="729064" y="803435"/>
                </a:lnTo>
                <a:lnTo>
                  <a:pt x="713655" y="808657"/>
                </a:lnTo>
                <a:lnTo>
                  <a:pt x="698472" y="813197"/>
                </a:lnTo>
                <a:lnTo>
                  <a:pt x="682609" y="817965"/>
                </a:lnTo>
                <a:lnTo>
                  <a:pt x="667199" y="822279"/>
                </a:lnTo>
                <a:lnTo>
                  <a:pt x="651563" y="826365"/>
                </a:lnTo>
                <a:lnTo>
                  <a:pt x="635701" y="830452"/>
                </a:lnTo>
                <a:lnTo>
                  <a:pt x="620064" y="834084"/>
                </a:lnTo>
                <a:lnTo>
                  <a:pt x="604202" y="837717"/>
                </a:lnTo>
                <a:lnTo>
                  <a:pt x="588112" y="841350"/>
                </a:lnTo>
                <a:lnTo>
                  <a:pt x="572249" y="844528"/>
                </a:lnTo>
                <a:lnTo>
                  <a:pt x="555933" y="847479"/>
                </a:lnTo>
                <a:lnTo>
                  <a:pt x="539618" y="850431"/>
                </a:lnTo>
                <a:lnTo>
                  <a:pt x="523528" y="852928"/>
                </a:lnTo>
                <a:lnTo>
                  <a:pt x="507212" y="855653"/>
                </a:lnTo>
                <a:lnTo>
                  <a:pt x="490896" y="857923"/>
                </a:lnTo>
                <a:lnTo>
                  <a:pt x="474353" y="859966"/>
                </a:lnTo>
                <a:lnTo>
                  <a:pt x="458037" y="861783"/>
                </a:lnTo>
                <a:lnTo>
                  <a:pt x="441268" y="863372"/>
                </a:lnTo>
                <a:lnTo>
                  <a:pt x="424726" y="864961"/>
                </a:lnTo>
                <a:lnTo>
                  <a:pt x="419287" y="865188"/>
                </a:lnTo>
                <a:lnTo>
                  <a:pt x="414075" y="864734"/>
                </a:lnTo>
                <a:lnTo>
                  <a:pt x="409089" y="863826"/>
                </a:lnTo>
                <a:lnTo>
                  <a:pt x="404104" y="862464"/>
                </a:lnTo>
                <a:lnTo>
                  <a:pt x="400252" y="861329"/>
                </a:lnTo>
                <a:lnTo>
                  <a:pt x="396626" y="859739"/>
                </a:lnTo>
                <a:lnTo>
                  <a:pt x="393227" y="857923"/>
                </a:lnTo>
                <a:lnTo>
                  <a:pt x="389827" y="855880"/>
                </a:lnTo>
                <a:lnTo>
                  <a:pt x="386882" y="853609"/>
                </a:lnTo>
                <a:lnTo>
                  <a:pt x="383936" y="850885"/>
                </a:lnTo>
                <a:lnTo>
                  <a:pt x="381216" y="848161"/>
                </a:lnTo>
                <a:lnTo>
                  <a:pt x="378497" y="845209"/>
                </a:lnTo>
                <a:lnTo>
                  <a:pt x="376231" y="842258"/>
                </a:lnTo>
                <a:lnTo>
                  <a:pt x="374191" y="838852"/>
                </a:lnTo>
                <a:lnTo>
                  <a:pt x="372378" y="835447"/>
                </a:lnTo>
                <a:lnTo>
                  <a:pt x="370566" y="831814"/>
                </a:lnTo>
                <a:lnTo>
                  <a:pt x="369206" y="827955"/>
                </a:lnTo>
                <a:lnTo>
                  <a:pt x="368299" y="824095"/>
                </a:lnTo>
                <a:lnTo>
                  <a:pt x="367620" y="820008"/>
                </a:lnTo>
                <a:lnTo>
                  <a:pt x="366940" y="815922"/>
                </a:lnTo>
                <a:lnTo>
                  <a:pt x="366713" y="810473"/>
                </a:lnTo>
                <a:lnTo>
                  <a:pt x="367167" y="805024"/>
                </a:lnTo>
                <a:lnTo>
                  <a:pt x="368073" y="799802"/>
                </a:lnTo>
                <a:lnTo>
                  <a:pt x="369206" y="795034"/>
                </a:lnTo>
                <a:lnTo>
                  <a:pt x="371472" y="790040"/>
                </a:lnTo>
                <a:lnTo>
                  <a:pt x="373738" y="785272"/>
                </a:lnTo>
                <a:lnTo>
                  <a:pt x="376231" y="780958"/>
                </a:lnTo>
                <a:lnTo>
                  <a:pt x="379403" y="776872"/>
                </a:lnTo>
                <a:lnTo>
                  <a:pt x="383029" y="773239"/>
                </a:lnTo>
                <a:lnTo>
                  <a:pt x="386882" y="769607"/>
                </a:lnTo>
                <a:lnTo>
                  <a:pt x="390961" y="766882"/>
                </a:lnTo>
                <a:lnTo>
                  <a:pt x="395266" y="763931"/>
                </a:lnTo>
                <a:lnTo>
                  <a:pt x="400252" y="761887"/>
                </a:lnTo>
                <a:lnTo>
                  <a:pt x="405237" y="760071"/>
                </a:lnTo>
                <a:lnTo>
                  <a:pt x="410222" y="758709"/>
                </a:lnTo>
                <a:lnTo>
                  <a:pt x="415661" y="758255"/>
                </a:lnTo>
                <a:lnTo>
                  <a:pt x="431071" y="756666"/>
                </a:lnTo>
                <a:lnTo>
                  <a:pt x="446027" y="755076"/>
                </a:lnTo>
                <a:lnTo>
                  <a:pt x="461210" y="753714"/>
                </a:lnTo>
                <a:lnTo>
                  <a:pt x="476166" y="751898"/>
                </a:lnTo>
                <a:lnTo>
                  <a:pt x="491123" y="749854"/>
                </a:lnTo>
                <a:lnTo>
                  <a:pt x="506079" y="747357"/>
                </a:lnTo>
                <a:lnTo>
                  <a:pt x="521035" y="745087"/>
                </a:lnTo>
                <a:lnTo>
                  <a:pt x="535765" y="742589"/>
                </a:lnTo>
                <a:lnTo>
                  <a:pt x="550495" y="739638"/>
                </a:lnTo>
                <a:lnTo>
                  <a:pt x="565224" y="736913"/>
                </a:lnTo>
                <a:lnTo>
                  <a:pt x="579728" y="733735"/>
                </a:lnTo>
                <a:lnTo>
                  <a:pt x="594231" y="730329"/>
                </a:lnTo>
                <a:lnTo>
                  <a:pt x="608734" y="726697"/>
                </a:lnTo>
                <a:lnTo>
                  <a:pt x="623010" y="723064"/>
                </a:lnTo>
                <a:lnTo>
                  <a:pt x="637287" y="719432"/>
                </a:lnTo>
                <a:lnTo>
                  <a:pt x="651563" y="715345"/>
                </a:lnTo>
                <a:lnTo>
                  <a:pt x="665613" y="711259"/>
                </a:lnTo>
                <a:lnTo>
                  <a:pt x="679890" y="706945"/>
                </a:lnTo>
                <a:lnTo>
                  <a:pt x="693713" y="702404"/>
                </a:lnTo>
                <a:lnTo>
                  <a:pt x="707763" y="697864"/>
                </a:lnTo>
                <a:lnTo>
                  <a:pt x="721586" y="692869"/>
                </a:lnTo>
                <a:lnTo>
                  <a:pt x="735183" y="687874"/>
                </a:lnTo>
                <a:lnTo>
                  <a:pt x="749233" y="682652"/>
                </a:lnTo>
                <a:lnTo>
                  <a:pt x="762603" y="677430"/>
                </a:lnTo>
                <a:lnTo>
                  <a:pt x="776199" y="671755"/>
                </a:lnTo>
                <a:lnTo>
                  <a:pt x="789569" y="666079"/>
                </a:lnTo>
                <a:lnTo>
                  <a:pt x="803166" y="660176"/>
                </a:lnTo>
                <a:lnTo>
                  <a:pt x="816536" y="654273"/>
                </a:lnTo>
                <a:lnTo>
                  <a:pt x="829679" y="648143"/>
                </a:lnTo>
                <a:lnTo>
                  <a:pt x="842823" y="641559"/>
                </a:lnTo>
                <a:lnTo>
                  <a:pt x="855966" y="634975"/>
                </a:lnTo>
                <a:lnTo>
                  <a:pt x="868883" y="628164"/>
                </a:lnTo>
                <a:lnTo>
                  <a:pt x="889505" y="617039"/>
                </a:lnTo>
                <a:lnTo>
                  <a:pt x="910126" y="605460"/>
                </a:lnTo>
                <a:lnTo>
                  <a:pt x="930068" y="593655"/>
                </a:lnTo>
                <a:lnTo>
                  <a:pt x="950237" y="580941"/>
                </a:lnTo>
                <a:lnTo>
                  <a:pt x="970178" y="568000"/>
                </a:lnTo>
                <a:lnTo>
                  <a:pt x="989667" y="554832"/>
                </a:lnTo>
                <a:lnTo>
                  <a:pt x="1008929" y="540982"/>
                </a:lnTo>
                <a:lnTo>
                  <a:pt x="1027964" y="526906"/>
                </a:lnTo>
                <a:lnTo>
                  <a:pt x="1046773" y="512149"/>
                </a:lnTo>
                <a:lnTo>
                  <a:pt x="1065355" y="497165"/>
                </a:lnTo>
                <a:lnTo>
                  <a:pt x="1083937" y="481726"/>
                </a:lnTo>
                <a:lnTo>
                  <a:pt x="1102066" y="466061"/>
                </a:lnTo>
                <a:lnTo>
                  <a:pt x="1119742" y="449714"/>
                </a:lnTo>
                <a:lnTo>
                  <a:pt x="1137644" y="433141"/>
                </a:lnTo>
                <a:lnTo>
                  <a:pt x="1154866" y="416113"/>
                </a:lnTo>
                <a:lnTo>
                  <a:pt x="1171862" y="398859"/>
                </a:lnTo>
                <a:lnTo>
                  <a:pt x="1184779" y="385236"/>
                </a:lnTo>
                <a:lnTo>
                  <a:pt x="1197469" y="371841"/>
                </a:lnTo>
                <a:lnTo>
                  <a:pt x="1209480" y="358219"/>
                </a:lnTo>
                <a:lnTo>
                  <a:pt x="1221037" y="344597"/>
                </a:lnTo>
                <a:lnTo>
                  <a:pt x="1232367" y="331429"/>
                </a:lnTo>
                <a:lnTo>
                  <a:pt x="1243245" y="318261"/>
                </a:lnTo>
                <a:lnTo>
                  <a:pt x="1253895" y="305093"/>
                </a:lnTo>
                <a:lnTo>
                  <a:pt x="1263866" y="292606"/>
                </a:lnTo>
                <a:lnTo>
                  <a:pt x="1273384" y="279665"/>
                </a:lnTo>
                <a:lnTo>
                  <a:pt x="1282675" y="267178"/>
                </a:lnTo>
                <a:lnTo>
                  <a:pt x="1291739" y="255145"/>
                </a:lnTo>
                <a:lnTo>
                  <a:pt x="1300124" y="242886"/>
                </a:lnTo>
                <a:lnTo>
                  <a:pt x="1308282" y="231307"/>
                </a:lnTo>
                <a:lnTo>
                  <a:pt x="1316213" y="219728"/>
                </a:lnTo>
                <a:lnTo>
                  <a:pt x="1330263" y="197706"/>
                </a:lnTo>
                <a:lnTo>
                  <a:pt x="1107958" y="281027"/>
                </a:lnTo>
                <a:lnTo>
                  <a:pt x="1102746" y="282390"/>
                </a:lnTo>
                <a:lnTo>
                  <a:pt x="1097534" y="283525"/>
                </a:lnTo>
                <a:lnTo>
                  <a:pt x="1092322" y="283979"/>
                </a:lnTo>
                <a:lnTo>
                  <a:pt x="1087110" y="283979"/>
                </a:lnTo>
                <a:lnTo>
                  <a:pt x="1081898" y="283752"/>
                </a:lnTo>
                <a:lnTo>
                  <a:pt x="1076686" y="282844"/>
                </a:lnTo>
                <a:lnTo>
                  <a:pt x="1071927" y="281255"/>
                </a:lnTo>
                <a:lnTo>
                  <a:pt x="1067168" y="279438"/>
                </a:lnTo>
                <a:lnTo>
                  <a:pt x="1062636" y="277168"/>
                </a:lnTo>
                <a:lnTo>
                  <a:pt x="1058103" y="274216"/>
                </a:lnTo>
                <a:lnTo>
                  <a:pt x="1054251" y="270811"/>
                </a:lnTo>
                <a:lnTo>
                  <a:pt x="1050399" y="267178"/>
                </a:lnTo>
                <a:lnTo>
                  <a:pt x="1047226" y="263319"/>
                </a:lnTo>
                <a:lnTo>
                  <a:pt x="1044054" y="259005"/>
                </a:lnTo>
                <a:lnTo>
                  <a:pt x="1041561" y="254237"/>
                </a:lnTo>
                <a:lnTo>
                  <a:pt x="1039295" y="249470"/>
                </a:lnTo>
                <a:lnTo>
                  <a:pt x="1037482" y="244021"/>
                </a:lnTo>
                <a:lnTo>
                  <a:pt x="1036575" y="238799"/>
                </a:lnTo>
                <a:lnTo>
                  <a:pt x="1036122" y="233350"/>
                </a:lnTo>
                <a:lnTo>
                  <a:pt x="1036122" y="228355"/>
                </a:lnTo>
                <a:lnTo>
                  <a:pt x="1036349" y="223134"/>
                </a:lnTo>
                <a:lnTo>
                  <a:pt x="1037255" y="218139"/>
                </a:lnTo>
                <a:lnTo>
                  <a:pt x="1038841" y="213144"/>
                </a:lnTo>
                <a:lnTo>
                  <a:pt x="1040654" y="208376"/>
                </a:lnTo>
                <a:lnTo>
                  <a:pt x="1042920" y="203836"/>
                </a:lnTo>
                <a:lnTo>
                  <a:pt x="1045866" y="199295"/>
                </a:lnTo>
                <a:lnTo>
                  <a:pt x="1049266" y="195435"/>
                </a:lnTo>
                <a:lnTo>
                  <a:pt x="1052891" y="191576"/>
                </a:lnTo>
                <a:lnTo>
                  <a:pt x="1056744" y="188170"/>
                </a:lnTo>
                <a:lnTo>
                  <a:pt x="1061049" y="185219"/>
                </a:lnTo>
                <a:lnTo>
                  <a:pt x="1065582" y="182494"/>
                </a:lnTo>
                <a:lnTo>
                  <a:pt x="1070567" y="180451"/>
                </a:lnTo>
                <a:lnTo>
                  <a:pt x="1443569" y="41279"/>
                </a:lnTo>
                <a:lnTo>
                  <a:pt x="1446288" y="40370"/>
                </a:lnTo>
                <a:lnTo>
                  <a:pt x="1449461" y="39462"/>
                </a:lnTo>
                <a:lnTo>
                  <a:pt x="1452633" y="38781"/>
                </a:lnTo>
                <a:lnTo>
                  <a:pt x="1455579" y="38327"/>
                </a:lnTo>
                <a:lnTo>
                  <a:pt x="1458752" y="38100"/>
                </a:lnTo>
                <a:close/>
                <a:moveTo>
                  <a:pt x="102528" y="0"/>
                </a:moveTo>
                <a:lnTo>
                  <a:pt x="107971" y="454"/>
                </a:lnTo>
                <a:lnTo>
                  <a:pt x="113189" y="681"/>
                </a:lnTo>
                <a:lnTo>
                  <a:pt x="118406" y="1361"/>
                </a:lnTo>
                <a:lnTo>
                  <a:pt x="123169" y="2268"/>
                </a:lnTo>
                <a:lnTo>
                  <a:pt x="128386" y="3403"/>
                </a:lnTo>
                <a:lnTo>
                  <a:pt x="133376" y="4764"/>
                </a:lnTo>
                <a:lnTo>
                  <a:pt x="137913" y="6578"/>
                </a:lnTo>
                <a:lnTo>
                  <a:pt x="142450" y="8393"/>
                </a:lnTo>
                <a:lnTo>
                  <a:pt x="147213" y="10434"/>
                </a:lnTo>
                <a:lnTo>
                  <a:pt x="151523" y="12476"/>
                </a:lnTo>
                <a:lnTo>
                  <a:pt x="156059" y="14971"/>
                </a:lnTo>
                <a:lnTo>
                  <a:pt x="160143" y="17693"/>
                </a:lnTo>
                <a:lnTo>
                  <a:pt x="164225" y="20642"/>
                </a:lnTo>
                <a:lnTo>
                  <a:pt x="168082" y="23590"/>
                </a:lnTo>
                <a:lnTo>
                  <a:pt x="171711" y="26993"/>
                </a:lnTo>
                <a:lnTo>
                  <a:pt x="175340" y="30169"/>
                </a:lnTo>
                <a:lnTo>
                  <a:pt x="178743" y="33798"/>
                </a:lnTo>
                <a:lnTo>
                  <a:pt x="181918" y="37427"/>
                </a:lnTo>
                <a:lnTo>
                  <a:pt x="185094" y="41510"/>
                </a:lnTo>
                <a:lnTo>
                  <a:pt x="188043" y="45593"/>
                </a:lnTo>
                <a:lnTo>
                  <a:pt x="190538" y="49676"/>
                </a:lnTo>
                <a:lnTo>
                  <a:pt x="193033" y="53986"/>
                </a:lnTo>
                <a:lnTo>
                  <a:pt x="195074" y="58296"/>
                </a:lnTo>
                <a:lnTo>
                  <a:pt x="197343" y="63059"/>
                </a:lnTo>
                <a:lnTo>
                  <a:pt x="199157" y="67596"/>
                </a:lnTo>
                <a:lnTo>
                  <a:pt x="200745" y="72359"/>
                </a:lnTo>
                <a:lnTo>
                  <a:pt x="202106" y="77122"/>
                </a:lnTo>
                <a:lnTo>
                  <a:pt x="203467" y="82340"/>
                </a:lnTo>
                <a:lnTo>
                  <a:pt x="204148" y="87330"/>
                </a:lnTo>
                <a:lnTo>
                  <a:pt x="205055" y="92320"/>
                </a:lnTo>
                <a:lnTo>
                  <a:pt x="205282" y="97537"/>
                </a:lnTo>
                <a:lnTo>
                  <a:pt x="205509" y="102981"/>
                </a:lnTo>
                <a:lnTo>
                  <a:pt x="205509" y="2092965"/>
                </a:lnTo>
                <a:lnTo>
                  <a:pt x="2195719" y="2092965"/>
                </a:lnTo>
                <a:lnTo>
                  <a:pt x="2201163" y="2093192"/>
                </a:lnTo>
                <a:lnTo>
                  <a:pt x="2206380" y="2093419"/>
                </a:lnTo>
                <a:lnTo>
                  <a:pt x="2211597" y="2094326"/>
                </a:lnTo>
                <a:lnTo>
                  <a:pt x="2216587" y="2095233"/>
                </a:lnTo>
                <a:lnTo>
                  <a:pt x="2221578" y="2096367"/>
                </a:lnTo>
                <a:lnTo>
                  <a:pt x="2226568" y="2097501"/>
                </a:lnTo>
                <a:lnTo>
                  <a:pt x="2231105" y="2099316"/>
                </a:lnTo>
                <a:lnTo>
                  <a:pt x="2235868" y="2101131"/>
                </a:lnTo>
                <a:lnTo>
                  <a:pt x="2240405" y="2103172"/>
                </a:lnTo>
                <a:lnTo>
                  <a:pt x="2244714" y="2105667"/>
                </a:lnTo>
                <a:lnTo>
                  <a:pt x="2249251" y="2107936"/>
                </a:lnTo>
                <a:lnTo>
                  <a:pt x="2253334" y="2110658"/>
                </a:lnTo>
                <a:lnTo>
                  <a:pt x="2257417" y="2113606"/>
                </a:lnTo>
                <a:lnTo>
                  <a:pt x="2261273" y="2116328"/>
                </a:lnTo>
                <a:lnTo>
                  <a:pt x="2264902" y="2119731"/>
                </a:lnTo>
                <a:lnTo>
                  <a:pt x="2268532" y="2123133"/>
                </a:lnTo>
                <a:lnTo>
                  <a:pt x="2271934" y="2126763"/>
                </a:lnTo>
                <a:lnTo>
                  <a:pt x="2275337" y="2130619"/>
                </a:lnTo>
                <a:lnTo>
                  <a:pt x="2278285" y="2134475"/>
                </a:lnTo>
                <a:lnTo>
                  <a:pt x="2281234" y="2138331"/>
                </a:lnTo>
                <a:lnTo>
                  <a:pt x="2283729" y="2142414"/>
                </a:lnTo>
                <a:lnTo>
                  <a:pt x="2286224" y="2146724"/>
                </a:lnTo>
                <a:lnTo>
                  <a:pt x="2288720" y="2151260"/>
                </a:lnTo>
                <a:lnTo>
                  <a:pt x="2290761" y="2155797"/>
                </a:lnTo>
                <a:lnTo>
                  <a:pt x="2292576" y="2160560"/>
                </a:lnTo>
                <a:lnTo>
                  <a:pt x="2294164" y="2165324"/>
                </a:lnTo>
                <a:lnTo>
                  <a:pt x="2295298" y="2170087"/>
                </a:lnTo>
                <a:lnTo>
                  <a:pt x="2296659" y="2175304"/>
                </a:lnTo>
                <a:lnTo>
                  <a:pt x="2297339" y="2180068"/>
                </a:lnTo>
                <a:lnTo>
                  <a:pt x="2298246" y="2185285"/>
                </a:lnTo>
                <a:lnTo>
                  <a:pt x="2298473" y="2190729"/>
                </a:lnTo>
                <a:lnTo>
                  <a:pt x="2298700" y="2195946"/>
                </a:lnTo>
                <a:lnTo>
                  <a:pt x="2298473" y="2201163"/>
                </a:lnTo>
                <a:lnTo>
                  <a:pt x="2298246" y="2206380"/>
                </a:lnTo>
                <a:lnTo>
                  <a:pt x="2297339" y="2211597"/>
                </a:lnTo>
                <a:lnTo>
                  <a:pt x="2296659" y="2216361"/>
                </a:lnTo>
                <a:lnTo>
                  <a:pt x="2295298" y="2221578"/>
                </a:lnTo>
                <a:lnTo>
                  <a:pt x="2294164" y="2226568"/>
                </a:lnTo>
                <a:lnTo>
                  <a:pt x="2292576" y="2231105"/>
                </a:lnTo>
                <a:lnTo>
                  <a:pt x="2290761" y="2235868"/>
                </a:lnTo>
                <a:lnTo>
                  <a:pt x="2288720" y="2240405"/>
                </a:lnTo>
                <a:lnTo>
                  <a:pt x="2286224" y="2244941"/>
                </a:lnTo>
                <a:lnTo>
                  <a:pt x="2283729" y="2249251"/>
                </a:lnTo>
                <a:lnTo>
                  <a:pt x="2281234" y="2253334"/>
                </a:lnTo>
                <a:lnTo>
                  <a:pt x="2278285" y="2257417"/>
                </a:lnTo>
                <a:lnTo>
                  <a:pt x="2275337" y="2261273"/>
                </a:lnTo>
                <a:lnTo>
                  <a:pt x="2271934" y="2264902"/>
                </a:lnTo>
                <a:lnTo>
                  <a:pt x="2268532" y="2268532"/>
                </a:lnTo>
                <a:lnTo>
                  <a:pt x="2264902" y="2271934"/>
                </a:lnTo>
                <a:lnTo>
                  <a:pt x="2261273" y="2275337"/>
                </a:lnTo>
                <a:lnTo>
                  <a:pt x="2257417" y="2278059"/>
                </a:lnTo>
                <a:lnTo>
                  <a:pt x="2253334" y="2281234"/>
                </a:lnTo>
                <a:lnTo>
                  <a:pt x="2249251" y="2283729"/>
                </a:lnTo>
                <a:lnTo>
                  <a:pt x="2244714" y="2286451"/>
                </a:lnTo>
                <a:lnTo>
                  <a:pt x="2240405" y="2288493"/>
                </a:lnTo>
                <a:lnTo>
                  <a:pt x="2235868" y="2290534"/>
                </a:lnTo>
                <a:lnTo>
                  <a:pt x="2231105" y="2292349"/>
                </a:lnTo>
                <a:lnTo>
                  <a:pt x="2226568" y="2294164"/>
                </a:lnTo>
                <a:lnTo>
                  <a:pt x="2221578" y="2295298"/>
                </a:lnTo>
                <a:lnTo>
                  <a:pt x="2216587" y="2296659"/>
                </a:lnTo>
                <a:lnTo>
                  <a:pt x="2211597" y="2297566"/>
                </a:lnTo>
                <a:lnTo>
                  <a:pt x="2206380" y="2298246"/>
                </a:lnTo>
                <a:lnTo>
                  <a:pt x="2201163" y="2298473"/>
                </a:lnTo>
                <a:lnTo>
                  <a:pt x="2195719" y="2298700"/>
                </a:lnTo>
                <a:lnTo>
                  <a:pt x="102528" y="2298700"/>
                </a:lnTo>
                <a:lnTo>
                  <a:pt x="97310" y="2298473"/>
                </a:lnTo>
                <a:lnTo>
                  <a:pt x="92093" y="2298246"/>
                </a:lnTo>
                <a:lnTo>
                  <a:pt x="86876" y="2297566"/>
                </a:lnTo>
                <a:lnTo>
                  <a:pt x="81886" y="2296659"/>
                </a:lnTo>
                <a:lnTo>
                  <a:pt x="77122" y="2295298"/>
                </a:lnTo>
                <a:lnTo>
                  <a:pt x="72132" y="2294164"/>
                </a:lnTo>
                <a:lnTo>
                  <a:pt x="67142" y="2292349"/>
                </a:lnTo>
                <a:lnTo>
                  <a:pt x="62605" y="2290534"/>
                </a:lnTo>
                <a:lnTo>
                  <a:pt x="57842" y="2288493"/>
                </a:lnTo>
                <a:lnTo>
                  <a:pt x="53532" y="2286451"/>
                </a:lnTo>
                <a:lnTo>
                  <a:pt x="49449" y="2283729"/>
                </a:lnTo>
                <a:lnTo>
                  <a:pt x="45139" y="2281234"/>
                </a:lnTo>
                <a:lnTo>
                  <a:pt x="41283" y="2278059"/>
                </a:lnTo>
                <a:lnTo>
                  <a:pt x="37200" y="2275337"/>
                </a:lnTo>
                <a:lnTo>
                  <a:pt x="33344" y="2271934"/>
                </a:lnTo>
                <a:lnTo>
                  <a:pt x="29715" y="2268532"/>
                </a:lnTo>
                <a:lnTo>
                  <a:pt x="26539" y="2264902"/>
                </a:lnTo>
                <a:lnTo>
                  <a:pt x="23364" y="2261273"/>
                </a:lnTo>
                <a:lnTo>
                  <a:pt x="20188" y="2257417"/>
                </a:lnTo>
                <a:lnTo>
                  <a:pt x="17466" y="2253334"/>
                </a:lnTo>
                <a:lnTo>
                  <a:pt x="14517" y="2249251"/>
                </a:lnTo>
                <a:lnTo>
                  <a:pt x="12249" y="2244941"/>
                </a:lnTo>
                <a:lnTo>
                  <a:pt x="9981" y="2240405"/>
                </a:lnTo>
                <a:lnTo>
                  <a:pt x="7939" y="2235868"/>
                </a:lnTo>
                <a:lnTo>
                  <a:pt x="6125" y="2231105"/>
                </a:lnTo>
                <a:lnTo>
                  <a:pt x="4537" y="2226568"/>
                </a:lnTo>
                <a:lnTo>
                  <a:pt x="2949" y="2221578"/>
                </a:lnTo>
                <a:lnTo>
                  <a:pt x="2042" y="2216361"/>
                </a:lnTo>
                <a:lnTo>
                  <a:pt x="907" y="2211597"/>
                </a:lnTo>
                <a:lnTo>
                  <a:pt x="454" y="2206380"/>
                </a:lnTo>
                <a:lnTo>
                  <a:pt x="0" y="2201163"/>
                </a:lnTo>
                <a:lnTo>
                  <a:pt x="0" y="2195946"/>
                </a:lnTo>
                <a:lnTo>
                  <a:pt x="0" y="102981"/>
                </a:lnTo>
                <a:lnTo>
                  <a:pt x="0" y="97537"/>
                </a:lnTo>
                <a:lnTo>
                  <a:pt x="454" y="92320"/>
                </a:lnTo>
                <a:lnTo>
                  <a:pt x="907" y="87330"/>
                </a:lnTo>
                <a:lnTo>
                  <a:pt x="2042" y="82340"/>
                </a:lnTo>
                <a:lnTo>
                  <a:pt x="2949" y="77122"/>
                </a:lnTo>
                <a:lnTo>
                  <a:pt x="4537" y="72359"/>
                </a:lnTo>
                <a:lnTo>
                  <a:pt x="6125" y="67596"/>
                </a:lnTo>
                <a:lnTo>
                  <a:pt x="7939" y="63059"/>
                </a:lnTo>
                <a:lnTo>
                  <a:pt x="9981" y="58296"/>
                </a:lnTo>
                <a:lnTo>
                  <a:pt x="12249" y="53986"/>
                </a:lnTo>
                <a:lnTo>
                  <a:pt x="14517" y="49676"/>
                </a:lnTo>
                <a:lnTo>
                  <a:pt x="17466" y="45593"/>
                </a:lnTo>
                <a:lnTo>
                  <a:pt x="20188" y="41510"/>
                </a:lnTo>
                <a:lnTo>
                  <a:pt x="23364" y="37427"/>
                </a:lnTo>
                <a:lnTo>
                  <a:pt x="26539" y="33798"/>
                </a:lnTo>
                <a:lnTo>
                  <a:pt x="29715" y="30169"/>
                </a:lnTo>
                <a:lnTo>
                  <a:pt x="33344" y="26993"/>
                </a:lnTo>
                <a:lnTo>
                  <a:pt x="37200" y="23590"/>
                </a:lnTo>
                <a:lnTo>
                  <a:pt x="41283" y="20642"/>
                </a:lnTo>
                <a:lnTo>
                  <a:pt x="45139" y="17693"/>
                </a:lnTo>
                <a:lnTo>
                  <a:pt x="49449" y="14971"/>
                </a:lnTo>
                <a:lnTo>
                  <a:pt x="53532" y="12476"/>
                </a:lnTo>
                <a:lnTo>
                  <a:pt x="57842" y="10434"/>
                </a:lnTo>
                <a:lnTo>
                  <a:pt x="62605" y="8393"/>
                </a:lnTo>
                <a:lnTo>
                  <a:pt x="67142" y="6578"/>
                </a:lnTo>
                <a:lnTo>
                  <a:pt x="72132" y="4764"/>
                </a:lnTo>
                <a:lnTo>
                  <a:pt x="77122" y="3403"/>
                </a:lnTo>
                <a:lnTo>
                  <a:pt x="81886" y="2268"/>
                </a:lnTo>
                <a:lnTo>
                  <a:pt x="86876" y="1361"/>
                </a:lnTo>
                <a:lnTo>
                  <a:pt x="92093" y="681"/>
                </a:lnTo>
                <a:lnTo>
                  <a:pt x="97310" y="454"/>
                </a:lnTo>
                <a:lnTo>
                  <a:pt x="1025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3">
              <a:solidFill>
                <a:srgbClr val="FFFFFF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22965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9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/>
      <p:bldP spid="5" grpId="0"/>
      <p:bldP spid="6" grpId="0" bldLvl="0" animBg="1"/>
      <p:bldP spid="7" grpId="0" bldLvl="0" animBg="1"/>
      <p:bldP spid="8" grpId="0"/>
      <p:bldP spid="9" grpId="0"/>
      <p:bldP spid="10" grpId="0" bldLvl="0" animBg="1"/>
      <p:bldP spid="11" grpId="0" bldLvl="0" animBg="1"/>
      <p:bldP spid="12" grpId="0"/>
      <p:bldP spid="13" grpId="0"/>
      <p:bldP spid="14" grpId="0" bldLvl="0" animBg="1"/>
      <p:bldP spid="15" grpId="0" bldLvl="0" animBg="1"/>
      <p:bldP spid="16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xmlns="" id="{C7B73649-3EA7-4BE5-9845-DBBDC47F8191}"/>
              </a:ext>
            </a:extLst>
          </p:cNvPr>
          <p:cNvSpPr/>
          <p:nvPr/>
        </p:nvSpPr>
        <p:spPr>
          <a:xfrm flipH="1">
            <a:off x="1855946" y="1881664"/>
            <a:ext cx="3612833" cy="1375886"/>
          </a:xfrm>
          <a:prstGeom prst="rect">
            <a:avLst/>
          </a:pr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0000" t="-50000" r="-50000" b="-10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cs typeface="+mn-ea"/>
              <a:sym typeface="+mn-lt"/>
            </a:endParaRPr>
          </a:p>
        </p:txBody>
      </p:sp>
      <p:sp>
        <p:nvSpPr>
          <p:cNvPr id="4" name="TextBox 13">
            <a:extLst>
              <a:ext uri="{FF2B5EF4-FFF2-40B4-BE49-F238E27FC236}">
                <a16:creationId xmlns:a16="http://schemas.microsoft.com/office/drawing/2014/main" xmlns="" id="{18FA33BA-5906-416E-BAD0-6351EFA777A7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4008121" y="2051209"/>
            <a:ext cx="1274921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algn="l" eaLnBrk="1" hangingPunct="1">
              <a:spcBef>
                <a:spcPct val="20000"/>
              </a:spcBef>
            </a:pPr>
            <a:r>
              <a:rPr lang="zh-CN" altLang="en-US" sz="15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添加你的标题</a:t>
            </a:r>
          </a:p>
        </p:txBody>
      </p:sp>
      <p:sp>
        <p:nvSpPr>
          <p:cNvPr id="5" name="TextBox 13">
            <a:extLst>
              <a:ext uri="{FF2B5EF4-FFF2-40B4-BE49-F238E27FC236}">
                <a16:creationId xmlns:a16="http://schemas.microsoft.com/office/drawing/2014/main" xmlns="" id="{1A0C3FA0-829F-4869-A66C-09F0C8FCFF47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2041684" y="2285524"/>
            <a:ext cx="3241358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20000"/>
              </a:spcBef>
            </a:pPr>
            <a:r>
              <a:rPr lang="zh-CN" altLang="zh-CN" sz="12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请在此添加您的文字内容， 请在此添加您的文字内容。请在此添加您的文字内容， 请在此添加您的文字内容。请在此添加您的文字内容， 请在此添加您的文字内容。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39778122-9601-4FA3-9813-F53833A13BD6}"/>
              </a:ext>
            </a:extLst>
          </p:cNvPr>
          <p:cNvSpPr/>
          <p:nvPr/>
        </p:nvSpPr>
        <p:spPr>
          <a:xfrm flipH="1">
            <a:off x="1863090" y="3303271"/>
            <a:ext cx="3612833" cy="1375886"/>
          </a:xfrm>
          <a:prstGeom prst="rect">
            <a:avLst/>
          </a:pr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 l="-50000" t="-50000" r="-50000" b="-10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cs typeface="+mn-ea"/>
              <a:sym typeface="+mn-lt"/>
            </a:endParaRP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xmlns="" id="{CC7C7F3A-6528-4329-9F90-EAF18AD1121A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2048827" y="3707130"/>
            <a:ext cx="3241358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20000"/>
              </a:spcBef>
            </a:pPr>
            <a:r>
              <a:rPr lang="zh-CN" altLang="zh-CN" sz="12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请在此添加您的文字内容， 请在此添加您的文字内容。请在此添加您的文字内容， 请在此添加您的文字内容。请在此添加您的文字内容， 请在此添加您的文字内容。</a:t>
            </a:r>
          </a:p>
        </p:txBody>
      </p:sp>
      <p:pic>
        <p:nvPicPr>
          <p:cNvPr id="8" name="图片 7" descr="F:\图片赵春秋\6301.jpg6301">
            <a:extLst>
              <a:ext uri="{FF2B5EF4-FFF2-40B4-BE49-F238E27FC236}">
                <a16:creationId xmlns:a16="http://schemas.microsoft.com/office/drawing/2014/main" xmlns="" id="{C5A84FAC-AB52-46B1-BEDE-3A152DDAEB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562600" y="1881664"/>
            <a:ext cx="3745231" cy="2797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21474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/>
      <p:bldP spid="5" grpId="0"/>
      <p:bldP spid="6" grpId="0" bldLvl="0" animBg="1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>
            <a:extLst>
              <a:ext uri="{FF2B5EF4-FFF2-40B4-BE49-F238E27FC236}">
                <a16:creationId xmlns:a16="http://schemas.microsoft.com/office/drawing/2014/main" xmlns="" id="{27130A0F-7A4F-4E77-B26E-18EE9EEF89EA}"/>
              </a:ext>
            </a:extLst>
          </p:cNvPr>
          <p:cNvSpPr/>
          <p:nvPr/>
        </p:nvSpPr>
        <p:spPr>
          <a:xfrm rot="5400000">
            <a:off x="6228688" y="1131876"/>
            <a:ext cx="1168315" cy="1708039"/>
          </a:xfrm>
          <a:custGeom>
            <a:avLst/>
            <a:gdLst>
              <a:gd name="connsiteX0" fmla="*/ 0 w 1557753"/>
              <a:gd name="connsiteY0" fmla="*/ 936737 h 2277385"/>
              <a:gd name="connsiteX1" fmla="*/ 9646 w 1557753"/>
              <a:gd name="connsiteY1" fmla="*/ 901069 h 2277385"/>
              <a:gd name="connsiteX2" fmla="*/ 15362 w 1557753"/>
              <a:gd name="connsiteY2" fmla="*/ 894742 h 2277385"/>
              <a:gd name="connsiteX3" fmla="*/ 13409 w 1557753"/>
              <a:gd name="connsiteY3" fmla="*/ 894184 h 2277385"/>
              <a:gd name="connsiteX4" fmla="*/ 677067 w 1557753"/>
              <a:gd name="connsiteY4" fmla="*/ 40023 h 2277385"/>
              <a:gd name="connsiteX5" fmla="*/ 678024 w 1557753"/>
              <a:gd name="connsiteY5" fmla="*/ 41497 h 2277385"/>
              <a:gd name="connsiteX6" fmla="*/ 691263 w 1557753"/>
              <a:gd name="connsiteY6" fmla="*/ 26840 h 2277385"/>
              <a:gd name="connsiteX7" fmla="*/ 778061 w 1557753"/>
              <a:gd name="connsiteY7" fmla="*/ 0 h 2277385"/>
              <a:gd name="connsiteX8" fmla="*/ 864860 w 1557753"/>
              <a:gd name="connsiteY8" fmla="*/ 26840 h 2277385"/>
              <a:gd name="connsiteX9" fmla="*/ 878704 w 1557753"/>
              <a:gd name="connsiteY9" fmla="*/ 42168 h 2277385"/>
              <a:gd name="connsiteX10" fmla="*/ 880154 w 1557753"/>
              <a:gd name="connsiteY10" fmla="*/ 41436 h 2277385"/>
              <a:gd name="connsiteX11" fmla="*/ 1542082 w 1557753"/>
              <a:gd name="connsiteY11" fmla="*/ 893370 h 2277385"/>
              <a:gd name="connsiteX12" fmla="*/ 1541355 w 1557753"/>
              <a:gd name="connsiteY12" fmla="*/ 893594 h 2277385"/>
              <a:gd name="connsiteX13" fmla="*/ 1548106 w 1557753"/>
              <a:gd name="connsiteY13" fmla="*/ 901069 h 2277385"/>
              <a:gd name="connsiteX14" fmla="*/ 1557753 w 1557753"/>
              <a:gd name="connsiteY14" fmla="*/ 936737 h 2277385"/>
              <a:gd name="connsiteX15" fmla="*/ 1482782 w 1557753"/>
              <a:gd name="connsiteY15" fmla="*/ 1021169 h 2277385"/>
              <a:gd name="connsiteX16" fmla="*/ 1444460 w 1557753"/>
              <a:gd name="connsiteY16" fmla="*/ 1026944 h 2277385"/>
              <a:gd name="connsiteX17" fmla="*/ 1444118 w 1557753"/>
              <a:gd name="connsiteY17" fmla="*/ 1028369 h 2277385"/>
              <a:gd name="connsiteX18" fmla="*/ 1435006 w 1557753"/>
              <a:gd name="connsiteY18" fmla="*/ 1028369 h 2277385"/>
              <a:gd name="connsiteX19" fmla="*/ 1435002 w 1557753"/>
              <a:gd name="connsiteY19" fmla="*/ 1028369 h 2277385"/>
              <a:gd name="connsiteX20" fmla="*/ 1434998 w 1557753"/>
              <a:gd name="connsiteY20" fmla="*/ 1028369 h 2277385"/>
              <a:gd name="connsiteX21" fmla="*/ 1231107 w 1557753"/>
              <a:gd name="connsiteY21" fmla="*/ 1028369 h 2277385"/>
              <a:gd name="connsiteX22" fmla="*/ 1231107 w 1557753"/>
              <a:gd name="connsiteY22" fmla="*/ 2277385 h 2277385"/>
              <a:gd name="connsiteX23" fmla="*/ 326646 w 1557753"/>
              <a:gd name="connsiteY23" fmla="*/ 2277385 h 2277385"/>
              <a:gd name="connsiteX24" fmla="*/ 326646 w 1557753"/>
              <a:gd name="connsiteY24" fmla="*/ 1028369 h 2277385"/>
              <a:gd name="connsiteX25" fmla="*/ 122756 w 1557753"/>
              <a:gd name="connsiteY25" fmla="*/ 1028369 h 2277385"/>
              <a:gd name="connsiteX26" fmla="*/ 122751 w 1557753"/>
              <a:gd name="connsiteY26" fmla="*/ 1028369 h 2277385"/>
              <a:gd name="connsiteX27" fmla="*/ 122747 w 1557753"/>
              <a:gd name="connsiteY27" fmla="*/ 1028369 h 2277385"/>
              <a:gd name="connsiteX28" fmla="*/ 113310 w 1557753"/>
              <a:gd name="connsiteY28" fmla="*/ 1028369 h 2277385"/>
              <a:gd name="connsiteX29" fmla="*/ 113189 w 1557753"/>
              <a:gd name="connsiteY29" fmla="*/ 1026928 h 2277385"/>
              <a:gd name="connsiteX30" fmla="*/ 74971 w 1557753"/>
              <a:gd name="connsiteY30" fmla="*/ 1021169 h 2277385"/>
              <a:gd name="connsiteX31" fmla="*/ 0 w 1557753"/>
              <a:gd name="connsiteY31" fmla="*/ 936737 h 227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557753" h="2277385">
                <a:moveTo>
                  <a:pt x="0" y="936737"/>
                </a:moveTo>
                <a:cubicBezTo>
                  <a:pt x="0" y="924085"/>
                  <a:pt x="3434" y="912032"/>
                  <a:pt x="9646" y="901069"/>
                </a:cubicBezTo>
                <a:lnTo>
                  <a:pt x="15362" y="894742"/>
                </a:lnTo>
                <a:lnTo>
                  <a:pt x="13409" y="894184"/>
                </a:lnTo>
                <a:lnTo>
                  <a:pt x="677067" y="40023"/>
                </a:lnTo>
                <a:lnTo>
                  <a:pt x="678024" y="41497"/>
                </a:lnTo>
                <a:lnTo>
                  <a:pt x="691263" y="26840"/>
                </a:lnTo>
                <a:cubicBezTo>
                  <a:pt x="713476" y="10258"/>
                  <a:pt x="744164" y="0"/>
                  <a:pt x="778061" y="0"/>
                </a:cubicBezTo>
                <a:cubicBezTo>
                  <a:pt x="811958" y="0"/>
                  <a:pt x="842646" y="10258"/>
                  <a:pt x="864860" y="26840"/>
                </a:cubicBezTo>
                <a:lnTo>
                  <a:pt x="878704" y="42168"/>
                </a:lnTo>
                <a:lnTo>
                  <a:pt x="880154" y="41436"/>
                </a:lnTo>
                <a:lnTo>
                  <a:pt x="1542082" y="893370"/>
                </a:lnTo>
                <a:lnTo>
                  <a:pt x="1541355" y="893594"/>
                </a:lnTo>
                <a:lnTo>
                  <a:pt x="1548106" y="901069"/>
                </a:lnTo>
                <a:cubicBezTo>
                  <a:pt x="1554318" y="912032"/>
                  <a:pt x="1557753" y="924085"/>
                  <a:pt x="1557753" y="936737"/>
                </a:cubicBezTo>
                <a:cubicBezTo>
                  <a:pt x="1557753" y="974692"/>
                  <a:pt x="1526840" y="1007258"/>
                  <a:pt x="1482782" y="1021169"/>
                </a:cubicBezTo>
                <a:lnTo>
                  <a:pt x="1444460" y="1026944"/>
                </a:lnTo>
                <a:lnTo>
                  <a:pt x="1444118" y="1028369"/>
                </a:lnTo>
                <a:lnTo>
                  <a:pt x="1435006" y="1028369"/>
                </a:lnTo>
                <a:lnTo>
                  <a:pt x="1435002" y="1028369"/>
                </a:lnTo>
                <a:lnTo>
                  <a:pt x="1434998" y="1028369"/>
                </a:lnTo>
                <a:lnTo>
                  <a:pt x="1231107" y="1028369"/>
                </a:lnTo>
                <a:lnTo>
                  <a:pt x="1231107" y="2277385"/>
                </a:lnTo>
                <a:lnTo>
                  <a:pt x="326646" y="2277385"/>
                </a:lnTo>
                <a:lnTo>
                  <a:pt x="326646" y="1028369"/>
                </a:lnTo>
                <a:lnTo>
                  <a:pt x="122756" y="1028369"/>
                </a:lnTo>
                <a:lnTo>
                  <a:pt x="122751" y="1028369"/>
                </a:lnTo>
                <a:lnTo>
                  <a:pt x="122747" y="1028369"/>
                </a:lnTo>
                <a:lnTo>
                  <a:pt x="113310" y="1028369"/>
                </a:lnTo>
                <a:lnTo>
                  <a:pt x="113189" y="1026928"/>
                </a:lnTo>
                <a:lnTo>
                  <a:pt x="74971" y="1021169"/>
                </a:lnTo>
                <a:cubicBezTo>
                  <a:pt x="30913" y="1007258"/>
                  <a:pt x="0" y="974692"/>
                  <a:pt x="0" y="936737"/>
                </a:cubicBez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cs typeface="+mn-ea"/>
              <a:sym typeface="+mn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54F0B3E3-6728-4536-9D78-1A3C263D082C}"/>
              </a:ext>
            </a:extLst>
          </p:cNvPr>
          <p:cNvSpPr txBox="1"/>
          <p:nvPr/>
        </p:nvSpPr>
        <p:spPr>
          <a:xfrm>
            <a:off x="5966280" y="1605021"/>
            <a:ext cx="7901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500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45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任意多边形 5">
            <a:extLst>
              <a:ext uri="{FF2B5EF4-FFF2-40B4-BE49-F238E27FC236}">
                <a16:creationId xmlns:a16="http://schemas.microsoft.com/office/drawing/2014/main" xmlns="" id="{BF7AD7DE-6090-4ACB-B353-6C3DF4A8F35E}"/>
              </a:ext>
            </a:extLst>
          </p:cNvPr>
          <p:cNvSpPr/>
          <p:nvPr/>
        </p:nvSpPr>
        <p:spPr>
          <a:xfrm>
            <a:off x="4172810" y="1424101"/>
            <a:ext cx="1168315" cy="1708039"/>
          </a:xfrm>
          <a:custGeom>
            <a:avLst/>
            <a:gdLst>
              <a:gd name="connsiteX0" fmla="*/ 0 w 1557753"/>
              <a:gd name="connsiteY0" fmla="*/ 936737 h 2277385"/>
              <a:gd name="connsiteX1" fmla="*/ 9646 w 1557753"/>
              <a:gd name="connsiteY1" fmla="*/ 901069 h 2277385"/>
              <a:gd name="connsiteX2" fmla="*/ 15362 w 1557753"/>
              <a:gd name="connsiteY2" fmla="*/ 894742 h 2277385"/>
              <a:gd name="connsiteX3" fmla="*/ 13409 w 1557753"/>
              <a:gd name="connsiteY3" fmla="*/ 894184 h 2277385"/>
              <a:gd name="connsiteX4" fmla="*/ 677067 w 1557753"/>
              <a:gd name="connsiteY4" fmla="*/ 40023 h 2277385"/>
              <a:gd name="connsiteX5" fmla="*/ 678024 w 1557753"/>
              <a:gd name="connsiteY5" fmla="*/ 41497 h 2277385"/>
              <a:gd name="connsiteX6" fmla="*/ 691263 w 1557753"/>
              <a:gd name="connsiteY6" fmla="*/ 26840 h 2277385"/>
              <a:gd name="connsiteX7" fmla="*/ 778061 w 1557753"/>
              <a:gd name="connsiteY7" fmla="*/ 0 h 2277385"/>
              <a:gd name="connsiteX8" fmla="*/ 864860 w 1557753"/>
              <a:gd name="connsiteY8" fmla="*/ 26840 h 2277385"/>
              <a:gd name="connsiteX9" fmla="*/ 878704 w 1557753"/>
              <a:gd name="connsiteY9" fmla="*/ 42168 h 2277385"/>
              <a:gd name="connsiteX10" fmla="*/ 880154 w 1557753"/>
              <a:gd name="connsiteY10" fmla="*/ 41436 h 2277385"/>
              <a:gd name="connsiteX11" fmla="*/ 1542082 w 1557753"/>
              <a:gd name="connsiteY11" fmla="*/ 893370 h 2277385"/>
              <a:gd name="connsiteX12" fmla="*/ 1541355 w 1557753"/>
              <a:gd name="connsiteY12" fmla="*/ 893594 h 2277385"/>
              <a:gd name="connsiteX13" fmla="*/ 1548106 w 1557753"/>
              <a:gd name="connsiteY13" fmla="*/ 901069 h 2277385"/>
              <a:gd name="connsiteX14" fmla="*/ 1557753 w 1557753"/>
              <a:gd name="connsiteY14" fmla="*/ 936737 h 2277385"/>
              <a:gd name="connsiteX15" fmla="*/ 1482782 w 1557753"/>
              <a:gd name="connsiteY15" fmla="*/ 1021169 h 2277385"/>
              <a:gd name="connsiteX16" fmla="*/ 1444460 w 1557753"/>
              <a:gd name="connsiteY16" fmla="*/ 1026944 h 2277385"/>
              <a:gd name="connsiteX17" fmla="*/ 1444118 w 1557753"/>
              <a:gd name="connsiteY17" fmla="*/ 1028369 h 2277385"/>
              <a:gd name="connsiteX18" fmla="*/ 1435006 w 1557753"/>
              <a:gd name="connsiteY18" fmla="*/ 1028369 h 2277385"/>
              <a:gd name="connsiteX19" fmla="*/ 1435002 w 1557753"/>
              <a:gd name="connsiteY19" fmla="*/ 1028369 h 2277385"/>
              <a:gd name="connsiteX20" fmla="*/ 1434998 w 1557753"/>
              <a:gd name="connsiteY20" fmla="*/ 1028369 h 2277385"/>
              <a:gd name="connsiteX21" fmla="*/ 1231107 w 1557753"/>
              <a:gd name="connsiteY21" fmla="*/ 1028369 h 2277385"/>
              <a:gd name="connsiteX22" fmla="*/ 1231107 w 1557753"/>
              <a:gd name="connsiteY22" fmla="*/ 2277385 h 2277385"/>
              <a:gd name="connsiteX23" fmla="*/ 326646 w 1557753"/>
              <a:gd name="connsiteY23" fmla="*/ 2277385 h 2277385"/>
              <a:gd name="connsiteX24" fmla="*/ 326646 w 1557753"/>
              <a:gd name="connsiteY24" fmla="*/ 1028369 h 2277385"/>
              <a:gd name="connsiteX25" fmla="*/ 122756 w 1557753"/>
              <a:gd name="connsiteY25" fmla="*/ 1028369 h 2277385"/>
              <a:gd name="connsiteX26" fmla="*/ 122751 w 1557753"/>
              <a:gd name="connsiteY26" fmla="*/ 1028369 h 2277385"/>
              <a:gd name="connsiteX27" fmla="*/ 122747 w 1557753"/>
              <a:gd name="connsiteY27" fmla="*/ 1028369 h 2277385"/>
              <a:gd name="connsiteX28" fmla="*/ 113310 w 1557753"/>
              <a:gd name="connsiteY28" fmla="*/ 1028369 h 2277385"/>
              <a:gd name="connsiteX29" fmla="*/ 113189 w 1557753"/>
              <a:gd name="connsiteY29" fmla="*/ 1026928 h 2277385"/>
              <a:gd name="connsiteX30" fmla="*/ 74971 w 1557753"/>
              <a:gd name="connsiteY30" fmla="*/ 1021169 h 2277385"/>
              <a:gd name="connsiteX31" fmla="*/ 0 w 1557753"/>
              <a:gd name="connsiteY31" fmla="*/ 936737 h 227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557753" h="2277385">
                <a:moveTo>
                  <a:pt x="0" y="936737"/>
                </a:moveTo>
                <a:cubicBezTo>
                  <a:pt x="0" y="924085"/>
                  <a:pt x="3434" y="912032"/>
                  <a:pt x="9646" y="901069"/>
                </a:cubicBezTo>
                <a:lnTo>
                  <a:pt x="15362" y="894742"/>
                </a:lnTo>
                <a:lnTo>
                  <a:pt x="13409" y="894184"/>
                </a:lnTo>
                <a:lnTo>
                  <a:pt x="677067" y="40023"/>
                </a:lnTo>
                <a:lnTo>
                  <a:pt x="678024" y="41497"/>
                </a:lnTo>
                <a:lnTo>
                  <a:pt x="691263" y="26840"/>
                </a:lnTo>
                <a:cubicBezTo>
                  <a:pt x="713476" y="10258"/>
                  <a:pt x="744164" y="0"/>
                  <a:pt x="778061" y="0"/>
                </a:cubicBezTo>
                <a:cubicBezTo>
                  <a:pt x="811958" y="0"/>
                  <a:pt x="842646" y="10258"/>
                  <a:pt x="864860" y="26840"/>
                </a:cubicBezTo>
                <a:lnTo>
                  <a:pt x="878704" y="42168"/>
                </a:lnTo>
                <a:lnTo>
                  <a:pt x="880154" y="41436"/>
                </a:lnTo>
                <a:lnTo>
                  <a:pt x="1542082" y="893370"/>
                </a:lnTo>
                <a:lnTo>
                  <a:pt x="1541355" y="893594"/>
                </a:lnTo>
                <a:lnTo>
                  <a:pt x="1548106" y="901069"/>
                </a:lnTo>
                <a:cubicBezTo>
                  <a:pt x="1554318" y="912032"/>
                  <a:pt x="1557753" y="924085"/>
                  <a:pt x="1557753" y="936737"/>
                </a:cubicBezTo>
                <a:cubicBezTo>
                  <a:pt x="1557753" y="974692"/>
                  <a:pt x="1526840" y="1007258"/>
                  <a:pt x="1482782" y="1021169"/>
                </a:cubicBezTo>
                <a:lnTo>
                  <a:pt x="1444460" y="1026944"/>
                </a:lnTo>
                <a:lnTo>
                  <a:pt x="1444118" y="1028369"/>
                </a:lnTo>
                <a:lnTo>
                  <a:pt x="1435006" y="1028369"/>
                </a:lnTo>
                <a:lnTo>
                  <a:pt x="1435002" y="1028369"/>
                </a:lnTo>
                <a:lnTo>
                  <a:pt x="1434998" y="1028369"/>
                </a:lnTo>
                <a:lnTo>
                  <a:pt x="1231107" y="1028369"/>
                </a:lnTo>
                <a:lnTo>
                  <a:pt x="1231107" y="2277385"/>
                </a:lnTo>
                <a:lnTo>
                  <a:pt x="326646" y="2277385"/>
                </a:lnTo>
                <a:lnTo>
                  <a:pt x="326646" y="1028369"/>
                </a:lnTo>
                <a:lnTo>
                  <a:pt x="122756" y="1028369"/>
                </a:lnTo>
                <a:lnTo>
                  <a:pt x="122751" y="1028369"/>
                </a:lnTo>
                <a:lnTo>
                  <a:pt x="122747" y="1028369"/>
                </a:lnTo>
                <a:lnTo>
                  <a:pt x="113310" y="1028369"/>
                </a:lnTo>
                <a:lnTo>
                  <a:pt x="113189" y="1026928"/>
                </a:lnTo>
                <a:lnTo>
                  <a:pt x="74971" y="1021169"/>
                </a:lnTo>
                <a:cubicBezTo>
                  <a:pt x="30913" y="1007258"/>
                  <a:pt x="0" y="974692"/>
                  <a:pt x="0" y="936737"/>
                </a:cubicBezTo>
                <a:close/>
              </a:path>
            </a:pathLst>
          </a:cu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tile tx="0" ty="0" sx="50000" sy="5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F9AB60A7-DA13-404B-978E-C4D149E4A44C}"/>
              </a:ext>
            </a:extLst>
          </p:cNvPr>
          <p:cNvSpPr txBox="1"/>
          <p:nvPr/>
        </p:nvSpPr>
        <p:spPr>
          <a:xfrm>
            <a:off x="4361886" y="2370392"/>
            <a:ext cx="7901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500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45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任意多边形 21">
            <a:extLst>
              <a:ext uri="{FF2B5EF4-FFF2-40B4-BE49-F238E27FC236}">
                <a16:creationId xmlns:a16="http://schemas.microsoft.com/office/drawing/2014/main" xmlns="" id="{9527729A-E147-4A47-BB31-BD3709B843D2}"/>
              </a:ext>
            </a:extLst>
          </p:cNvPr>
          <p:cNvSpPr/>
          <p:nvPr/>
        </p:nvSpPr>
        <p:spPr>
          <a:xfrm rot="10800000">
            <a:off x="6498550" y="3247405"/>
            <a:ext cx="1168315" cy="1708039"/>
          </a:xfrm>
          <a:custGeom>
            <a:avLst/>
            <a:gdLst>
              <a:gd name="connsiteX0" fmla="*/ 0 w 1557753"/>
              <a:gd name="connsiteY0" fmla="*/ 936737 h 2277385"/>
              <a:gd name="connsiteX1" fmla="*/ 9646 w 1557753"/>
              <a:gd name="connsiteY1" fmla="*/ 901069 h 2277385"/>
              <a:gd name="connsiteX2" fmla="*/ 15362 w 1557753"/>
              <a:gd name="connsiteY2" fmla="*/ 894742 h 2277385"/>
              <a:gd name="connsiteX3" fmla="*/ 13409 w 1557753"/>
              <a:gd name="connsiteY3" fmla="*/ 894184 h 2277385"/>
              <a:gd name="connsiteX4" fmla="*/ 677067 w 1557753"/>
              <a:gd name="connsiteY4" fmla="*/ 40023 h 2277385"/>
              <a:gd name="connsiteX5" fmla="*/ 678024 w 1557753"/>
              <a:gd name="connsiteY5" fmla="*/ 41497 h 2277385"/>
              <a:gd name="connsiteX6" fmla="*/ 691263 w 1557753"/>
              <a:gd name="connsiteY6" fmla="*/ 26840 h 2277385"/>
              <a:gd name="connsiteX7" fmla="*/ 778061 w 1557753"/>
              <a:gd name="connsiteY7" fmla="*/ 0 h 2277385"/>
              <a:gd name="connsiteX8" fmla="*/ 864860 w 1557753"/>
              <a:gd name="connsiteY8" fmla="*/ 26840 h 2277385"/>
              <a:gd name="connsiteX9" fmla="*/ 878704 w 1557753"/>
              <a:gd name="connsiteY9" fmla="*/ 42168 h 2277385"/>
              <a:gd name="connsiteX10" fmla="*/ 880154 w 1557753"/>
              <a:gd name="connsiteY10" fmla="*/ 41436 h 2277385"/>
              <a:gd name="connsiteX11" fmla="*/ 1542082 w 1557753"/>
              <a:gd name="connsiteY11" fmla="*/ 893370 h 2277385"/>
              <a:gd name="connsiteX12" fmla="*/ 1541355 w 1557753"/>
              <a:gd name="connsiteY12" fmla="*/ 893594 h 2277385"/>
              <a:gd name="connsiteX13" fmla="*/ 1548106 w 1557753"/>
              <a:gd name="connsiteY13" fmla="*/ 901069 h 2277385"/>
              <a:gd name="connsiteX14" fmla="*/ 1557753 w 1557753"/>
              <a:gd name="connsiteY14" fmla="*/ 936737 h 2277385"/>
              <a:gd name="connsiteX15" fmla="*/ 1482782 w 1557753"/>
              <a:gd name="connsiteY15" fmla="*/ 1021169 h 2277385"/>
              <a:gd name="connsiteX16" fmla="*/ 1444460 w 1557753"/>
              <a:gd name="connsiteY16" fmla="*/ 1026944 h 2277385"/>
              <a:gd name="connsiteX17" fmla="*/ 1444118 w 1557753"/>
              <a:gd name="connsiteY17" fmla="*/ 1028369 h 2277385"/>
              <a:gd name="connsiteX18" fmla="*/ 1435006 w 1557753"/>
              <a:gd name="connsiteY18" fmla="*/ 1028369 h 2277385"/>
              <a:gd name="connsiteX19" fmla="*/ 1435002 w 1557753"/>
              <a:gd name="connsiteY19" fmla="*/ 1028369 h 2277385"/>
              <a:gd name="connsiteX20" fmla="*/ 1434998 w 1557753"/>
              <a:gd name="connsiteY20" fmla="*/ 1028369 h 2277385"/>
              <a:gd name="connsiteX21" fmla="*/ 1231107 w 1557753"/>
              <a:gd name="connsiteY21" fmla="*/ 1028369 h 2277385"/>
              <a:gd name="connsiteX22" fmla="*/ 1231107 w 1557753"/>
              <a:gd name="connsiteY22" fmla="*/ 2277385 h 2277385"/>
              <a:gd name="connsiteX23" fmla="*/ 326646 w 1557753"/>
              <a:gd name="connsiteY23" fmla="*/ 2277385 h 2277385"/>
              <a:gd name="connsiteX24" fmla="*/ 326646 w 1557753"/>
              <a:gd name="connsiteY24" fmla="*/ 1028369 h 2277385"/>
              <a:gd name="connsiteX25" fmla="*/ 122756 w 1557753"/>
              <a:gd name="connsiteY25" fmla="*/ 1028369 h 2277385"/>
              <a:gd name="connsiteX26" fmla="*/ 122751 w 1557753"/>
              <a:gd name="connsiteY26" fmla="*/ 1028369 h 2277385"/>
              <a:gd name="connsiteX27" fmla="*/ 122747 w 1557753"/>
              <a:gd name="connsiteY27" fmla="*/ 1028369 h 2277385"/>
              <a:gd name="connsiteX28" fmla="*/ 113310 w 1557753"/>
              <a:gd name="connsiteY28" fmla="*/ 1028369 h 2277385"/>
              <a:gd name="connsiteX29" fmla="*/ 113189 w 1557753"/>
              <a:gd name="connsiteY29" fmla="*/ 1026928 h 2277385"/>
              <a:gd name="connsiteX30" fmla="*/ 74971 w 1557753"/>
              <a:gd name="connsiteY30" fmla="*/ 1021169 h 2277385"/>
              <a:gd name="connsiteX31" fmla="*/ 0 w 1557753"/>
              <a:gd name="connsiteY31" fmla="*/ 936737 h 227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557753" h="2277385">
                <a:moveTo>
                  <a:pt x="0" y="936737"/>
                </a:moveTo>
                <a:cubicBezTo>
                  <a:pt x="0" y="924085"/>
                  <a:pt x="3434" y="912032"/>
                  <a:pt x="9646" y="901069"/>
                </a:cubicBezTo>
                <a:lnTo>
                  <a:pt x="15362" y="894742"/>
                </a:lnTo>
                <a:lnTo>
                  <a:pt x="13409" y="894184"/>
                </a:lnTo>
                <a:lnTo>
                  <a:pt x="677067" y="40023"/>
                </a:lnTo>
                <a:lnTo>
                  <a:pt x="678024" y="41497"/>
                </a:lnTo>
                <a:lnTo>
                  <a:pt x="691263" y="26840"/>
                </a:lnTo>
                <a:cubicBezTo>
                  <a:pt x="713476" y="10258"/>
                  <a:pt x="744164" y="0"/>
                  <a:pt x="778061" y="0"/>
                </a:cubicBezTo>
                <a:cubicBezTo>
                  <a:pt x="811958" y="0"/>
                  <a:pt x="842646" y="10258"/>
                  <a:pt x="864860" y="26840"/>
                </a:cubicBezTo>
                <a:lnTo>
                  <a:pt x="878704" y="42168"/>
                </a:lnTo>
                <a:lnTo>
                  <a:pt x="880154" y="41436"/>
                </a:lnTo>
                <a:lnTo>
                  <a:pt x="1542082" y="893370"/>
                </a:lnTo>
                <a:lnTo>
                  <a:pt x="1541355" y="893594"/>
                </a:lnTo>
                <a:lnTo>
                  <a:pt x="1548106" y="901069"/>
                </a:lnTo>
                <a:cubicBezTo>
                  <a:pt x="1554318" y="912032"/>
                  <a:pt x="1557753" y="924085"/>
                  <a:pt x="1557753" y="936737"/>
                </a:cubicBezTo>
                <a:cubicBezTo>
                  <a:pt x="1557753" y="974692"/>
                  <a:pt x="1526840" y="1007258"/>
                  <a:pt x="1482782" y="1021169"/>
                </a:cubicBezTo>
                <a:lnTo>
                  <a:pt x="1444460" y="1026944"/>
                </a:lnTo>
                <a:lnTo>
                  <a:pt x="1444118" y="1028369"/>
                </a:lnTo>
                <a:lnTo>
                  <a:pt x="1435006" y="1028369"/>
                </a:lnTo>
                <a:lnTo>
                  <a:pt x="1435002" y="1028369"/>
                </a:lnTo>
                <a:lnTo>
                  <a:pt x="1434998" y="1028369"/>
                </a:lnTo>
                <a:lnTo>
                  <a:pt x="1231107" y="1028369"/>
                </a:lnTo>
                <a:lnTo>
                  <a:pt x="1231107" y="2277385"/>
                </a:lnTo>
                <a:lnTo>
                  <a:pt x="326646" y="2277385"/>
                </a:lnTo>
                <a:lnTo>
                  <a:pt x="326646" y="1028369"/>
                </a:lnTo>
                <a:lnTo>
                  <a:pt x="122756" y="1028369"/>
                </a:lnTo>
                <a:lnTo>
                  <a:pt x="122751" y="1028369"/>
                </a:lnTo>
                <a:lnTo>
                  <a:pt x="122747" y="1028369"/>
                </a:lnTo>
                <a:lnTo>
                  <a:pt x="113310" y="1028369"/>
                </a:lnTo>
                <a:lnTo>
                  <a:pt x="113189" y="1026928"/>
                </a:lnTo>
                <a:lnTo>
                  <a:pt x="74971" y="1021169"/>
                </a:lnTo>
                <a:cubicBezTo>
                  <a:pt x="30913" y="1007258"/>
                  <a:pt x="0" y="974692"/>
                  <a:pt x="0" y="936737"/>
                </a:cubicBezTo>
                <a:close/>
              </a:path>
            </a:pathLst>
          </a:cu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tile tx="0" ty="0" sx="50000" sy="5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A721C944-529A-4BA3-A746-754B2E56FA07}"/>
              </a:ext>
            </a:extLst>
          </p:cNvPr>
          <p:cNvSpPr txBox="1"/>
          <p:nvPr/>
        </p:nvSpPr>
        <p:spPr>
          <a:xfrm>
            <a:off x="6691967" y="3260176"/>
            <a:ext cx="7901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500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zh-CN" altLang="en-US" sz="45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任意多边形 24">
            <a:extLst>
              <a:ext uri="{FF2B5EF4-FFF2-40B4-BE49-F238E27FC236}">
                <a16:creationId xmlns:a16="http://schemas.microsoft.com/office/drawing/2014/main" xmlns="" id="{A4B3B587-CBBB-4441-93D8-52E3DCDCFC82}"/>
              </a:ext>
            </a:extLst>
          </p:cNvPr>
          <p:cNvSpPr/>
          <p:nvPr/>
        </p:nvSpPr>
        <p:spPr>
          <a:xfrm rot="16200000">
            <a:off x="4443625" y="3522982"/>
            <a:ext cx="1168315" cy="1708039"/>
          </a:xfrm>
          <a:custGeom>
            <a:avLst/>
            <a:gdLst>
              <a:gd name="connsiteX0" fmla="*/ 0 w 1557753"/>
              <a:gd name="connsiteY0" fmla="*/ 936737 h 2277385"/>
              <a:gd name="connsiteX1" fmla="*/ 9646 w 1557753"/>
              <a:gd name="connsiteY1" fmla="*/ 901069 h 2277385"/>
              <a:gd name="connsiteX2" fmla="*/ 15362 w 1557753"/>
              <a:gd name="connsiteY2" fmla="*/ 894742 h 2277385"/>
              <a:gd name="connsiteX3" fmla="*/ 13409 w 1557753"/>
              <a:gd name="connsiteY3" fmla="*/ 894184 h 2277385"/>
              <a:gd name="connsiteX4" fmla="*/ 677067 w 1557753"/>
              <a:gd name="connsiteY4" fmla="*/ 40023 h 2277385"/>
              <a:gd name="connsiteX5" fmla="*/ 678024 w 1557753"/>
              <a:gd name="connsiteY5" fmla="*/ 41497 h 2277385"/>
              <a:gd name="connsiteX6" fmla="*/ 691263 w 1557753"/>
              <a:gd name="connsiteY6" fmla="*/ 26840 h 2277385"/>
              <a:gd name="connsiteX7" fmla="*/ 778061 w 1557753"/>
              <a:gd name="connsiteY7" fmla="*/ 0 h 2277385"/>
              <a:gd name="connsiteX8" fmla="*/ 864860 w 1557753"/>
              <a:gd name="connsiteY8" fmla="*/ 26840 h 2277385"/>
              <a:gd name="connsiteX9" fmla="*/ 878704 w 1557753"/>
              <a:gd name="connsiteY9" fmla="*/ 42168 h 2277385"/>
              <a:gd name="connsiteX10" fmla="*/ 880154 w 1557753"/>
              <a:gd name="connsiteY10" fmla="*/ 41436 h 2277385"/>
              <a:gd name="connsiteX11" fmla="*/ 1542082 w 1557753"/>
              <a:gd name="connsiteY11" fmla="*/ 893370 h 2277385"/>
              <a:gd name="connsiteX12" fmla="*/ 1541355 w 1557753"/>
              <a:gd name="connsiteY12" fmla="*/ 893594 h 2277385"/>
              <a:gd name="connsiteX13" fmla="*/ 1548106 w 1557753"/>
              <a:gd name="connsiteY13" fmla="*/ 901069 h 2277385"/>
              <a:gd name="connsiteX14" fmla="*/ 1557753 w 1557753"/>
              <a:gd name="connsiteY14" fmla="*/ 936737 h 2277385"/>
              <a:gd name="connsiteX15" fmla="*/ 1482782 w 1557753"/>
              <a:gd name="connsiteY15" fmla="*/ 1021169 h 2277385"/>
              <a:gd name="connsiteX16" fmla="*/ 1444460 w 1557753"/>
              <a:gd name="connsiteY16" fmla="*/ 1026944 h 2277385"/>
              <a:gd name="connsiteX17" fmla="*/ 1444118 w 1557753"/>
              <a:gd name="connsiteY17" fmla="*/ 1028369 h 2277385"/>
              <a:gd name="connsiteX18" fmla="*/ 1435006 w 1557753"/>
              <a:gd name="connsiteY18" fmla="*/ 1028369 h 2277385"/>
              <a:gd name="connsiteX19" fmla="*/ 1435002 w 1557753"/>
              <a:gd name="connsiteY19" fmla="*/ 1028369 h 2277385"/>
              <a:gd name="connsiteX20" fmla="*/ 1434998 w 1557753"/>
              <a:gd name="connsiteY20" fmla="*/ 1028369 h 2277385"/>
              <a:gd name="connsiteX21" fmla="*/ 1231107 w 1557753"/>
              <a:gd name="connsiteY21" fmla="*/ 1028369 h 2277385"/>
              <a:gd name="connsiteX22" fmla="*/ 1231107 w 1557753"/>
              <a:gd name="connsiteY22" fmla="*/ 2277385 h 2277385"/>
              <a:gd name="connsiteX23" fmla="*/ 326646 w 1557753"/>
              <a:gd name="connsiteY23" fmla="*/ 2277385 h 2277385"/>
              <a:gd name="connsiteX24" fmla="*/ 326646 w 1557753"/>
              <a:gd name="connsiteY24" fmla="*/ 1028369 h 2277385"/>
              <a:gd name="connsiteX25" fmla="*/ 122756 w 1557753"/>
              <a:gd name="connsiteY25" fmla="*/ 1028369 h 2277385"/>
              <a:gd name="connsiteX26" fmla="*/ 122751 w 1557753"/>
              <a:gd name="connsiteY26" fmla="*/ 1028369 h 2277385"/>
              <a:gd name="connsiteX27" fmla="*/ 122747 w 1557753"/>
              <a:gd name="connsiteY27" fmla="*/ 1028369 h 2277385"/>
              <a:gd name="connsiteX28" fmla="*/ 113310 w 1557753"/>
              <a:gd name="connsiteY28" fmla="*/ 1028369 h 2277385"/>
              <a:gd name="connsiteX29" fmla="*/ 113189 w 1557753"/>
              <a:gd name="connsiteY29" fmla="*/ 1026928 h 2277385"/>
              <a:gd name="connsiteX30" fmla="*/ 74971 w 1557753"/>
              <a:gd name="connsiteY30" fmla="*/ 1021169 h 2277385"/>
              <a:gd name="connsiteX31" fmla="*/ 0 w 1557753"/>
              <a:gd name="connsiteY31" fmla="*/ 936737 h 227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557753" h="2277385">
                <a:moveTo>
                  <a:pt x="0" y="936737"/>
                </a:moveTo>
                <a:cubicBezTo>
                  <a:pt x="0" y="924085"/>
                  <a:pt x="3434" y="912032"/>
                  <a:pt x="9646" y="901069"/>
                </a:cubicBezTo>
                <a:lnTo>
                  <a:pt x="15362" y="894742"/>
                </a:lnTo>
                <a:lnTo>
                  <a:pt x="13409" y="894184"/>
                </a:lnTo>
                <a:lnTo>
                  <a:pt x="677067" y="40023"/>
                </a:lnTo>
                <a:lnTo>
                  <a:pt x="678024" y="41497"/>
                </a:lnTo>
                <a:lnTo>
                  <a:pt x="691263" y="26840"/>
                </a:lnTo>
                <a:cubicBezTo>
                  <a:pt x="713476" y="10258"/>
                  <a:pt x="744164" y="0"/>
                  <a:pt x="778061" y="0"/>
                </a:cubicBezTo>
                <a:cubicBezTo>
                  <a:pt x="811958" y="0"/>
                  <a:pt x="842646" y="10258"/>
                  <a:pt x="864860" y="26840"/>
                </a:cubicBezTo>
                <a:lnTo>
                  <a:pt x="878704" y="42168"/>
                </a:lnTo>
                <a:lnTo>
                  <a:pt x="880154" y="41436"/>
                </a:lnTo>
                <a:lnTo>
                  <a:pt x="1542082" y="893370"/>
                </a:lnTo>
                <a:lnTo>
                  <a:pt x="1541355" y="893594"/>
                </a:lnTo>
                <a:lnTo>
                  <a:pt x="1548106" y="901069"/>
                </a:lnTo>
                <a:cubicBezTo>
                  <a:pt x="1554318" y="912032"/>
                  <a:pt x="1557753" y="924085"/>
                  <a:pt x="1557753" y="936737"/>
                </a:cubicBezTo>
                <a:cubicBezTo>
                  <a:pt x="1557753" y="974692"/>
                  <a:pt x="1526840" y="1007258"/>
                  <a:pt x="1482782" y="1021169"/>
                </a:cubicBezTo>
                <a:lnTo>
                  <a:pt x="1444460" y="1026944"/>
                </a:lnTo>
                <a:lnTo>
                  <a:pt x="1444118" y="1028369"/>
                </a:lnTo>
                <a:lnTo>
                  <a:pt x="1435006" y="1028369"/>
                </a:lnTo>
                <a:lnTo>
                  <a:pt x="1435002" y="1028369"/>
                </a:lnTo>
                <a:lnTo>
                  <a:pt x="1434998" y="1028369"/>
                </a:lnTo>
                <a:lnTo>
                  <a:pt x="1231107" y="1028369"/>
                </a:lnTo>
                <a:lnTo>
                  <a:pt x="1231107" y="2277385"/>
                </a:lnTo>
                <a:lnTo>
                  <a:pt x="326646" y="2277385"/>
                </a:lnTo>
                <a:lnTo>
                  <a:pt x="326646" y="1028369"/>
                </a:lnTo>
                <a:lnTo>
                  <a:pt x="122756" y="1028369"/>
                </a:lnTo>
                <a:lnTo>
                  <a:pt x="122751" y="1028369"/>
                </a:lnTo>
                <a:lnTo>
                  <a:pt x="122747" y="1028369"/>
                </a:lnTo>
                <a:lnTo>
                  <a:pt x="113310" y="1028369"/>
                </a:lnTo>
                <a:lnTo>
                  <a:pt x="113189" y="1026928"/>
                </a:lnTo>
                <a:lnTo>
                  <a:pt x="74971" y="1021169"/>
                </a:lnTo>
                <a:cubicBezTo>
                  <a:pt x="30913" y="1007258"/>
                  <a:pt x="0" y="974692"/>
                  <a:pt x="0" y="936737"/>
                </a:cubicBez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5E1C86D6-D2AF-41F8-AD45-54E5B0660387}"/>
              </a:ext>
            </a:extLst>
          </p:cNvPr>
          <p:cNvSpPr txBox="1"/>
          <p:nvPr/>
        </p:nvSpPr>
        <p:spPr>
          <a:xfrm>
            <a:off x="5041738" y="3990411"/>
            <a:ext cx="7901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500" dirty="0">
                <a:solidFill>
                  <a:schemeClr val="bg1"/>
                </a:solidFill>
                <a:cs typeface="+mn-ea"/>
                <a:sym typeface="+mn-lt"/>
              </a:rPr>
              <a:t>04</a:t>
            </a:r>
            <a:endParaRPr lang="zh-CN" altLang="en-US" sz="45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" name="Freeform 271">
            <a:extLst>
              <a:ext uri="{FF2B5EF4-FFF2-40B4-BE49-F238E27FC236}">
                <a16:creationId xmlns:a16="http://schemas.microsoft.com/office/drawing/2014/main" xmlns="" id="{6DAE4F5F-B0AF-4832-8715-FE3B64B4D807}"/>
              </a:ext>
            </a:extLst>
          </p:cNvPr>
          <p:cNvSpPr>
            <a:spLocks noEditPoints="1"/>
          </p:cNvSpPr>
          <p:nvPr/>
        </p:nvSpPr>
        <p:spPr bwMode="auto">
          <a:xfrm>
            <a:off x="7787958" y="1834713"/>
            <a:ext cx="188513" cy="300622"/>
          </a:xfrm>
          <a:custGeom>
            <a:avLst/>
            <a:gdLst>
              <a:gd name="T0" fmla="*/ 146 w 168"/>
              <a:gd name="T1" fmla="*/ 163 h 268"/>
              <a:gd name="T2" fmla="*/ 124 w 168"/>
              <a:gd name="T3" fmla="*/ 149 h 268"/>
              <a:gd name="T4" fmla="*/ 153 w 168"/>
              <a:gd name="T5" fmla="*/ 76 h 268"/>
              <a:gd name="T6" fmla="*/ 84 w 168"/>
              <a:gd name="T7" fmla="*/ 0 h 268"/>
              <a:gd name="T8" fmla="*/ 16 w 168"/>
              <a:gd name="T9" fmla="*/ 76 h 268"/>
              <a:gd name="T10" fmla="*/ 44 w 168"/>
              <a:gd name="T11" fmla="*/ 149 h 268"/>
              <a:gd name="T12" fmla="*/ 23 w 168"/>
              <a:gd name="T13" fmla="*/ 163 h 268"/>
              <a:gd name="T14" fmla="*/ 0 w 168"/>
              <a:gd name="T15" fmla="*/ 206 h 268"/>
              <a:gd name="T16" fmla="*/ 84 w 168"/>
              <a:gd name="T17" fmla="*/ 268 h 268"/>
              <a:gd name="T18" fmla="*/ 168 w 168"/>
              <a:gd name="T19" fmla="*/ 206 h 268"/>
              <a:gd name="T20" fmla="*/ 146 w 168"/>
              <a:gd name="T21" fmla="*/ 163 h 268"/>
              <a:gd name="T22" fmla="*/ 37 w 168"/>
              <a:gd name="T23" fmla="*/ 76 h 268"/>
              <a:gd name="T24" fmla="*/ 84 w 168"/>
              <a:gd name="T25" fmla="*/ 21 h 268"/>
              <a:gd name="T26" fmla="*/ 131 w 168"/>
              <a:gd name="T27" fmla="*/ 76 h 268"/>
              <a:gd name="T28" fmla="*/ 84 w 168"/>
              <a:gd name="T29" fmla="*/ 144 h 268"/>
              <a:gd name="T30" fmla="*/ 37 w 168"/>
              <a:gd name="T31" fmla="*/ 76 h 268"/>
              <a:gd name="T32" fmla="*/ 84 w 168"/>
              <a:gd name="T33" fmla="*/ 246 h 268"/>
              <a:gd name="T34" fmla="*/ 22 w 168"/>
              <a:gd name="T35" fmla="*/ 206 h 268"/>
              <a:gd name="T36" fmla="*/ 33 w 168"/>
              <a:gd name="T37" fmla="*/ 182 h 268"/>
              <a:gd name="T38" fmla="*/ 63 w 168"/>
              <a:gd name="T39" fmla="*/ 162 h 268"/>
              <a:gd name="T40" fmla="*/ 84 w 168"/>
              <a:gd name="T41" fmla="*/ 166 h 268"/>
              <a:gd name="T42" fmla="*/ 106 w 168"/>
              <a:gd name="T43" fmla="*/ 162 h 268"/>
              <a:gd name="T44" fmla="*/ 135 w 168"/>
              <a:gd name="T45" fmla="*/ 182 h 268"/>
              <a:gd name="T46" fmla="*/ 147 w 168"/>
              <a:gd name="T47" fmla="*/ 206 h 268"/>
              <a:gd name="T48" fmla="*/ 84 w 168"/>
              <a:gd name="T49" fmla="*/ 246 h 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68" h="268">
                <a:moveTo>
                  <a:pt x="146" y="163"/>
                </a:moveTo>
                <a:cubicBezTo>
                  <a:pt x="140" y="160"/>
                  <a:pt x="133" y="156"/>
                  <a:pt x="124" y="149"/>
                </a:cubicBezTo>
                <a:cubicBezTo>
                  <a:pt x="142" y="131"/>
                  <a:pt x="153" y="103"/>
                  <a:pt x="153" y="76"/>
                </a:cubicBezTo>
                <a:cubicBezTo>
                  <a:pt x="153" y="32"/>
                  <a:pt x="124" y="0"/>
                  <a:pt x="84" y="0"/>
                </a:cubicBezTo>
                <a:cubicBezTo>
                  <a:pt x="44" y="0"/>
                  <a:pt x="16" y="32"/>
                  <a:pt x="16" y="76"/>
                </a:cubicBezTo>
                <a:cubicBezTo>
                  <a:pt x="16" y="103"/>
                  <a:pt x="26" y="131"/>
                  <a:pt x="44" y="149"/>
                </a:cubicBezTo>
                <a:cubicBezTo>
                  <a:pt x="35" y="156"/>
                  <a:pt x="28" y="160"/>
                  <a:pt x="23" y="163"/>
                </a:cubicBezTo>
                <a:cubicBezTo>
                  <a:pt x="6" y="173"/>
                  <a:pt x="0" y="179"/>
                  <a:pt x="0" y="206"/>
                </a:cubicBezTo>
                <a:cubicBezTo>
                  <a:pt x="0" y="243"/>
                  <a:pt x="33" y="268"/>
                  <a:pt x="84" y="268"/>
                </a:cubicBezTo>
                <a:cubicBezTo>
                  <a:pt x="135" y="268"/>
                  <a:pt x="168" y="243"/>
                  <a:pt x="168" y="206"/>
                </a:cubicBezTo>
                <a:cubicBezTo>
                  <a:pt x="168" y="179"/>
                  <a:pt x="163" y="173"/>
                  <a:pt x="146" y="163"/>
                </a:cubicBezTo>
                <a:close/>
                <a:moveTo>
                  <a:pt x="37" y="76"/>
                </a:moveTo>
                <a:cubicBezTo>
                  <a:pt x="37" y="49"/>
                  <a:pt x="52" y="21"/>
                  <a:pt x="84" y="21"/>
                </a:cubicBezTo>
                <a:cubicBezTo>
                  <a:pt x="117" y="21"/>
                  <a:pt x="131" y="49"/>
                  <a:pt x="131" y="76"/>
                </a:cubicBezTo>
                <a:cubicBezTo>
                  <a:pt x="131" y="108"/>
                  <a:pt x="112" y="144"/>
                  <a:pt x="84" y="144"/>
                </a:cubicBezTo>
                <a:cubicBezTo>
                  <a:pt x="57" y="144"/>
                  <a:pt x="37" y="108"/>
                  <a:pt x="37" y="76"/>
                </a:cubicBezTo>
                <a:close/>
                <a:moveTo>
                  <a:pt x="84" y="246"/>
                </a:moveTo>
                <a:cubicBezTo>
                  <a:pt x="70" y="246"/>
                  <a:pt x="22" y="243"/>
                  <a:pt x="22" y="206"/>
                </a:cubicBezTo>
                <a:cubicBezTo>
                  <a:pt x="22" y="189"/>
                  <a:pt x="22" y="189"/>
                  <a:pt x="33" y="182"/>
                </a:cubicBezTo>
                <a:cubicBezTo>
                  <a:pt x="40" y="178"/>
                  <a:pt x="50" y="172"/>
                  <a:pt x="63" y="162"/>
                </a:cubicBezTo>
                <a:cubicBezTo>
                  <a:pt x="70" y="165"/>
                  <a:pt x="77" y="166"/>
                  <a:pt x="84" y="166"/>
                </a:cubicBezTo>
                <a:cubicBezTo>
                  <a:pt x="92" y="166"/>
                  <a:pt x="99" y="165"/>
                  <a:pt x="106" y="162"/>
                </a:cubicBezTo>
                <a:cubicBezTo>
                  <a:pt x="119" y="172"/>
                  <a:pt x="128" y="178"/>
                  <a:pt x="135" y="182"/>
                </a:cubicBezTo>
                <a:cubicBezTo>
                  <a:pt x="147" y="189"/>
                  <a:pt x="147" y="189"/>
                  <a:pt x="147" y="206"/>
                </a:cubicBezTo>
                <a:cubicBezTo>
                  <a:pt x="147" y="243"/>
                  <a:pt x="99" y="246"/>
                  <a:pt x="84" y="246"/>
                </a:cubicBezTo>
                <a:close/>
              </a:path>
            </a:pathLst>
          </a:custGeom>
          <a:solidFill>
            <a:srgbClr val="F9CF48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en-US" sz="1013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xmlns="" id="{F235E58C-D507-48D0-8976-A4F7E0BFD4BF}"/>
              </a:ext>
            </a:extLst>
          </p:cNvPr>
          <p:cNvGrpSpPr/>
          <p:nvPr/>
        </p:nvGrpSpPr>
        <p:grpSpPr>
          <a:xfrm>
            <a:off x="3921081" y="2313886"/>
            <a:ext cx="252515" cy="252515"/>
            <a:chOff x="5207806" y="4161042"/>
            <a:chExt cx="499165" cy="499165"/>
          </a:xfrm>
          <a:solidFill>
            <a:srgbClr val="AECB9C"/>
          </a:solidFill>
        </p:grpSpPr>
        <p:sp>
          <p:nvSpPr>
            <p:cNvPr id="12" name="Freeform 228">
              <a:extLst>
                <a:ext uri="{FF2B5EF4-FFF2-40B4-BE49-F238E27FC236}">
                  <a16:creationId xmlns:a16="http://schemas.microsoft.com/office/drawing/2014/main" xmlns="" id="{C8F43AFB-6F99-48C1-98DF-B638BD3292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07806" y="4161042"/>
              <a:ext cx="499165" cy="499165"/>
            </a:xfrm>
            <a:custGeom>
              <a:avLst/>
              <a:gdLst>
                <a:gd name="T0" fmla="*/ 225 w 236"/>
                <a:gd name="T1" fmla="*/ 204 h 236"/>
                <a:gd name="T2" fmla="*/ 173 w 236"/>
                <a:gd name="T3" fmla="*/ 151 h 236"/>
                <a:gd name="T4" fmla="*/ 191 w 236"/>
                <a:gd name="T5" fmla="*/ 95 h 236"/>
                <a:gd name="T6" fmla="*/ 96 w 236"/>
                <a:gd name="T7" fmla="*/ 0 h 236"/>
                <a:gd name="T8" fmla="*/ 0 w 236"/>
                <a:gd name="T9" fmla="*/ 95 h 236"/>
                <a:gd name="T10" fmla="*/ 96 w 236"/>
                <a:gd name="T11" fmla="*/ 190 h 236"/>
                <a:gd name="T12" fmla="*/ 152 w 236"/>
                <a:gd name="T13" fmla="*/ 172 h 236"/>
                <a:gd name="T14" fmla="*/ 205 w 236"/>
                <a:gd name="T15" fmla="*/ 225 h 236"/>
                <a:gd name="T16" fmla="*/ 230 w 236"/>
                <a:gd name="T17" fmla="*/ 230 h 236"/>
                <a:gd name="T18" fmla="*/ 225 w 236"/>
                <a:gd name="T19" fmla="*/ 204 h 236"/>
                <a:gd name="T20" fmla="*/ 95 w 236"/>
                <a:gd name="T21" fmla="*/ 168 h 236"/>
                <a:gd name="T22" fmla="*/ 67 w 236"/>
                <a:gd name="T23" fmla="*/ 162 h 236"/>
                <a:gd name="T24" fmla="*/ 43 w 236"/>
                <a:gd name="T25" fmla="*/ 146 h 236"/>
                <a:gd name="T26" fmla="*/ 21 w 236"/>
                <a:gd name="T27" fmla="*/ 93 h 236"/>
                <a:gd name="T28" fmla="*/ 95 w 236"/>
                <a:gd name="T29" fmla="*/ 20 h 236"/>
                <a:gd name="T30" fmla="*/ 146 w 236"/>
                <a:gd name="T31" fmla="*/ 41 h 236"/>
                <a:gd name="T32" fmla="*/ 168 w 236"/>
                <a:gd name="T33" fmla="*/ 93 h 236"/>
                <a:gd name="T34" fmla="*/ 152 w 236"/>
                <a:gd name="T35" fmla="*/ 139 h 236"/>
                <a:gd name="T36" fmla="*/ 146 w 236"/>
                <a:gd name="T37" fmla="*/ 146 h 236"/>
                <a:gd name="T38" fmla="*/ 140 w 236"/>
                <a:gd name="T39" fmla="*/ 151 h 236"/>
                <a:gd name="T40" fmla="*/ 95 w 236"/>
                <a:gd name="T41" fmla="*/ 168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6" h="236">
                  <a:moveTo>
                    <a:pt x="225" y="204"/>
                  </a:moveTo>
                  <a:cubicBezTo>
                    <a:pt x="173" y="151"/>
                    <a:pt x="173" y="151"/>
                    <a:pt x="173" y="151"/>
                  </a:cubicBezTo>
                  <a:cubicBezTo>
                    <a:pt x="184" y="136"/>
                    <a:pt x="191" y="116"/>
                    <a:pt x="191" y="95"/>
                  </a:cubicBezTo>
                  <a:cubicBezTo>
                    <a:pt x="191" y="43"/>
                    <a:pt x="148" y="0"/>
                    <a:pt x="96" y="0"/>
                  </a:cubicBezTo>
                  <a:cubicBezTo>
                    <a:pt x="43" y="0"/>
                    <a:pt x="0" y="43"/>
                    <a:pt x="0" y="95"/>
                  </a:cubicBezTo>
                  <a:cubicBezTo>
                    <a:pt x="0" y="148"/>
                    <a:pt x="43" y="190"/>
                    <a:pt x="96" y="190"/>
                  </a:cubicBezTo>
                  <a:cubicBezTo>
                    <a:pt x="117" y="190"/>
                    <a:pt x="136" y="184"/>
                    <a:pt x="152" y="172"/>
                  </a:cubicBezTo>
                  <a:cubicBezTo>
                    <a:pt x="205" y="225"/>
                    <a:pt x="205" y="225"/>
                    <a:pt x="205" y="225"/>
                  </a:cubicBezTo>
                  <a:cubicBezTo>
                    <a:pt x="213" y="233"/>
                    <a:pt x="225" y="236"/>
                    <a:pt x="230" y="230"/>
                  </a:cubicBezTo>
                  <a:cubicBezTo>
                    <a:pt x="236" y="224"/>
                    <a:pt x="234" y="213"/>
                    <a:pt x="225" y="204"/>
                  </a:cubicBezTo>
                  <a:close/>
                  <a:moveTo>
                    <a:pt x="95" y="168"/>
                  </a:moveTo>
                  <a:cubicBezTo>
                    <a:pt x="85" y="168"/>
                    <a:pt x="75" y="166"/>
                    <a:pt x="67" y="162"/>
                  </a:cubicBezTo>
                  <a:cubicBezTo>
                    <a:pt x="58" y="158"/>
                    <a:pt x="50" y="152"/>
                    <a:pt x="43" y="146"/>
                  </a:cubicBezTo>
                  <a:cubicBezTo>
                    <a:pt x="29" y="132"/>
                    <a:pt x="21" y="113"/>
                    <a:pt x="21" y="93"/>
                  </a:cubicBezTo>
                  <a:cubicBezTo>
                    <a:pt x="21" y="53"/>
                    <a:pt x="54" y="20"/>
                    <a:pt x="95" y="20"/>
                  </a:cubicBezTo>
                  <a:cubicBezTo>
                    <a:pt x="114" y="20"/>
                    <a:pt x="133" y="27"/>
                    <a:pt x="146" y="41"/>
                  </a:cubicBezTo>
                  <a:cubicBezTo>
                    <a:pt x="160" y="55"/>
                    <a:pt x="168" y="73"/>
                    <a:pt x="168" y="93"/>
                  </a:cubicBezTo>
                  <a:cubicBezTo>
                    <a:pt x="168" y="109"/>
                    <a:pt x="162" y="126"/>
                    <a:pt x="152" y="139"/>
                  </a:cubicBezTo>
                  <a:cubicBezTo>
                    <a:pt x="150" y="142"/>
                    <a:pt x="148" y="144"/>
                    <a:pt x="146" y="146"/>
                  </a:cubicBezTo>
                  <a:cubicBezTo>
                    <a:pt x="144" y="148"/>
                    <a:pt x="142" y="150"/>
                    <a:pt x="140" y="151"/>
                  </a:cubicBezTo>
                  <a:cubicBezTo>
                    <a:pt x="127" y="162"/>
                    <a:pt x="111" y="168"/>
                    <a:pt x="95" y="16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3" name="Freeform 229">
              <a:extLst>
                <a:ext uri="{FF2B5EF4-FFF2-40B4-BE49-F238E27FC236}">
                  <a16:creationId xmlns:a16="http://schemas.microsoft.com/office/drawing/2014/main" xmlns="" id="{65081AC9-1077-4235-AA17-1255BCF7279E}"/>
                </a:ext>
              </a:extLst>
            </p:cNvPr>
            <p:cNvSpPr/>
            <p:nvPr/>
          </p:nvSpPr>
          <p:spPr bwMode="auto">
            <a:xfrm>
              <a:off x="5284497" y="4232351"/>
              <a:ext cx="247564" cy="247564"/>
            </a:xfrm>
            <a:custGeom>
              <a:avLst/>
              <a:gdLst>
                <a:gd name="T0" fmla="*/ 100 w 117"/>
                <a:gd name="T1" fmla="*/ 17 h 117"/>
                <a:gd name="T2" fmla="*/ 59 w 117"/>
                <a:gd name="T3" fmla="*/ 0 h 117"/>
                <a:gd name="T4" fmla="*/ 0 w 117"/>
                <a:gd name="T5" fmla="*/ 59 h 117"/>
                <a:gd name="T6" fmla="*/ 17 w 117"/>
                <a:gd name="T7" fmla="*/ 100 h 117"/>
                <a:gd name="T8" fmla="*/ 59 w 117"/>
                <a:gd name="T9" fmla="*/ 117 h 117"/>
                <a:gd name="T10" fmla="*/ 100 w 117"/>
                <a:gd name="T11" fmla="*/ 100 h 117"/>
                <a:gd name="T12" fmla="*/ 117 w 117"/>
                <a:gd name="T13" fmla="*/ 59 h 117"/>
                <a:gd name="T14" fmla="*/ 100 w 117"/>
                <a:gd name="T15" fmla="*/ 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117">
                  <a:moveTo>
                    <a:pt x="100" y="17"/>
                  </a:moveTo>
                  <a:cubicBezTo>
                    <a:pt x="89" y="6"/>
                    <a:pt x="74" y="0"/>
                    <a:pt x="59" y="0"/>
                  </a:cubicBezTo>
                  <a:cubicBezTo>
                    <a:pt x="26" y="0"/>
                    <a:pt x="0" y="26"/>
                    <a:pt x="0" y="59"/>
                  </a:cubicBezTo>
                  <a:cubicBezTo>
                    <a:pt x="0" y="74"/>
                    <a:pt x="6" y="89"/>
                    <a:pt x="17" y="100"/>
                  </a:cubicBezTo>
                  <a:cubicBezTo>
                    <a:pt x="28" y="111"/>
                    <a:pt x="43" y="117"/>
                    <a:pt x="59" y="117"/>
                  </a:cubicBezTo>
                  <a:cubicBezTo>
                    <a:pt x="74" y="117"/>
                    <a:pt x="89" y="111"/>
                    <a:pt x="100" y="100"/>
                  </a:cubicBezTo>
                  <a:cubicBezTo>
                    <a:pt x="111" y="89"/>
                    <a:pt x="117" y="74"/>
                    <a:pt x="117" y="59"/>
                  </a:cubicBezTo>
                  <a:cubicBezTo>
                    <a:pt x="117" y="43"/>
                    <a:pt x="111" y="28"/>
                    <a:pt x="100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77DC12E4-9410-4335-8883-C8C983C529F0}"/>
              </a:ext>
            </a:extLst>
          </p:cNvPr>
          <p:cNvGrpSpPr/>
          <p:nvPr/>
        </p:nvGrpSpPr>
        <p:grpSpPr>
          <a:xfrm>
            <a:off x="7803066" y="3532177"/>
            <a:ext cx="184852" cy="256707"/>
            <a:chOff x="8032306" y="5624901"/>
            <a:chExt cx="429201" cy="596039"/>
          </a:xfrm>
          <a:solidFill>
            <a:srgbClr val="AECB9C"/>
          </a:solidFill>
        </p:grpSpPr>
        <p:sp>
          <p:nvSpPr>
            <p:cNvPr id="15" name="Freeform 276">
              <a:extLst>
                <a:ext uri="{FF2B5EF4-FFF2-40B4-BE49-F238E27FC236}">
                  <a16:creationId xmlns:a16="http://schemas.microsoft.com/office/drawing/2014/main" xmlns="" id="{BCDD3727-88CD-4AED-B007-6E00E7AE3365}"/>
                </a:ext>
              </a:extLst>
            </p:cNvPr>
            <p:cNvSpPr/>
            <p:nvPr/>
          </p:nvSpPr>
          <p:spPr bwMode="auto">
            <a:xfrm>
              <a:off x="8032306" y="5715047"/>
              <a:ext cx="429201" cy="505893"/>
            </a:xfrm>
            <a:custGeom>
              <a:avLst/>
              <a:gdLst>
                <a:gd name="T0" fmla="*/ 166 w 203"/>
                <a:gd name="T1" fmla="*/ 0 h 239"/>
                <a:gd name="T2" fmla="*/ 166 w 203"/>
                <a:gd name="T3" fmla="*/ 22 h 239"/>
                <a:gd name="T4" fmla="*/ 181 w 203"/>
                <a:gd name="T5" fmla="*/ 37 h 239"/>
                <a:gd name="T6" fmla="*/ 181 w 203"/>
                <a:gd name="T7" fmla="*/ 203 h 239"/>
                <a:gd name="T8" fmla="*/ 166 w 203"/>
                <a:gd name="T9" fmla="*/ 218 h 239"/>
                <a:gd name="T10" fmla="*/ 36 w 203"/>
                <a:gd name="T11" fmla="*/ 218 h 239"/>
                <a:gd name="T12" fmla="*/ 22 w 203"/>
                <a:gd name="T13" fmla="*/ 203 h 239"/>
                <a:gd name="T14" fmla="*/ 22 w 203"/>
                <a:gd name="T15" fmla="*/ 37 h 239"/>
                <a:gd name="T16" fmla="*/ 36 w 203"/>
                <a:gd name="T17" fmla="*/ 22 h 239"/>
                <a:gd name="T18" fmla="*/ 36 w 203"/>
                <a:gd name="T19" fmla="*/ 0 h 239"/>
                <a:gd name="T20" fmla="*/ 0 w 203"/>
                <a:gd name="T21" fmla="*/ 37 h 239"/>
                <a:gd name="T22" fmla="*/ 0 w 203"/>
                <a:gd name="T23" fmla="*/ 203 h 239"/>
                <a:gd name="T24" fmla="*/ 36 w 203"/>
                <a:gd name="T25" fmla="*/ 239 h 239"/>
                <a:gd name="T26" fmla="*/ 166 w 203"/>
                <a:gd name="T27" fmla="*/ 239 h 239"/>
                <a:gd name="T28" fmla="*/ 203 w 203"/>
                <a:gd name="T29" fmla="*/ 203 h 239"/>
                <a:gd name="T30" fmla="*/ 203 w 203"/>
                <a:gd name="T31" fmla="*/ 37 h 239"/>
                <a:gd name="T32" fmla="*/ 166 w 203"/>
                <a:gd name="T33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3" h="239">
                  <a:moveTo>
                    <a:pt x="166" y="0"/>
                  </a:moveTo>
                  <a:cubicBezTo>
                    <a:pt x="166" y="22"/>
                    <a:pt x="166" y="22"/>
                    <a:pt x="166" y="22"/>
                  </a:cubicBezTo>
                  <a:cubicBezTo>
                    <a:pt x="174" y="22"/>
                    <a:pt x="181" y="29"/>
                    <a:pt x="181" y="37"/>
                  </a:cubicBezTo>
                  <a:cubicBezTo>
                    <a:pt x="181" y="203"/>
                    <a:pt x="181" y="203"/>
                    <a:pt x="181" y="203"/>
                  </a:cubicBezTo>
                  <a:cubicBezTo>
                    <a:pt x="181" y="211"/>
                    <a:pt x="174" y="218"/>
                    <a:pt x="166" y="218"/>
                  </a:cubicBezTo>
                  <a:cubicBezTo>
                    <a:pt x="36" y="218"/>
                    <a:pt x="36" y="218"/>
                    <a:pt x="36" y="218"/>
                  </a:cubicBezTo>
                  <a:cubicBezTo>
                    <a:pt x="28" y="218"/>
                    <a:pt x="22" y="211"/>
                    <a:pt x="22" y="203"/>
                  </a:cubicBezTo>
                  <a:cubicBezTo>
                    <a:pt x="22" y="37"/>
                    <a:pt x="22" y="37"/>
                    <a:pt x="22" y="37"/>
                  </a:cubicBezTo>
                  <a:cubicBezTo>
                    <a:pt x="22" y="29"/>
                    <a:pt x="28" y="22"/>
                    <a:pt x="36" y="22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7"/>
                    <a:pt x="0" y="37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23"/>
                    <a:pt x="16" y="239"/>
                    <a:pt x="36" y="239"/>
                  </a:cubicBezTo>
                  <a:cubicBezTo>
                    <a:pt x="166" y="239"/>
                    <a:pt x="166" y="239"/>
                    <a:pt x="166" y="239"/>
                  </a:cubicBezTo>
                  <a:cubicBezTo>
                    <a:pt x="186" y="239"/>
                    <a:pt x="203" y="223"/>
                    <a:pt x="203" y="203"/>
                  </a:cubicBezTo>
                  <a:cubicBezTo>
                    <a:pt x="203" y="37"/>
                    <a:pt x="203" y="37"/>
                    <a:pt x="203" y="37"/>
                  </a:cubicBezTo>
                  <a:cubicBezTo>
                    <a:pt x="203" y="17"/>
                    <a:pt x="186" y="0"/>
                    <a:pt x="1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6" name="Freeform 277">
              <a:extLst>
                <a:ext uri="{FF2B5EF4-FFF2-40B4-BE49-F238E27FC236}">
                  <a16:creationId xmlns:a16="http://schemas.microsoft.com/office/drawing/2014/main" xmlns="" id="{2BAB5C5B-3D59-46E3-B6BC-0F809E7DFF1A}"/>
                </a:ext>
              </a:extLst>
            </p:cNvPr>
            <p:cNvSpPr/>
            <p:nvPr/>
          </p:nvSpPr>
          <p:spPr bwMode="auto">
            <a:xfrm>
              <a:off x="8139943" y="5624901"/>
              <a:ext cx="213928" cy="137237"/>
            </a:xfrm>
            <a:custGeom>
              <a:avLst/>
              <a:gdLst>
                <a:gd name="T0" fmla="*/ 101 w 101"/>
                <a:gd name="T1" fmla="*/ 29 h 65"/>
                <a:gd name="T2" fmla="*/ 79 w 101"/>
                <a:gd name="T3" fmla="*/ 29 h 65"/>
                <a:gd name="T4" fmla="*/ 50 w 101"/>
                <a:gd name="T5" fmla="*/ 0 h 65"/>
                <a:gd name="T6" fmla="*/ 21 w 101"/>
                <a:gd name="T7" fmla="*/ 29 h 65"/>
                <a:gd name="T8" fmla="*/ 0 w 101"/>
                <a:gd name="T9" fmla="*/ 29 h 65"/>
                <a:gd name="T10" fmla="*/ 0 w 101"/>
                <a:gd name="T11" fmla="*/ 65 h 65"/>
                <a:gd name="T12" fmla="*/ 101 w 101"/>
                <a:gd name="T13" fmla="*/ 65 h 65"/>
                <a:gd name="T14" fmla="*/ 101 w 101"/>
                <a:gd name="T15" fmla="*/ 2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" h="65">
                  <a:moveTo>
                    <a:pt x="101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79" y="13"/>
                    <a:pt x="66" y="0"/>
                    <a:pt x="50" y="0"/>
                  </a:cubicBezTo>
                  <a:cubicBezTo>
                    <a:pt x="34" y="0"/>
                    <a:pt x="21" y="13"/>
                    <a:pt x="21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01" y="65"/>
                    <a:pt x="101" y="65"/>
                    <a:pt x="101" y="65"/>
                  </a:cubicBezTo>
                  <a:lnTo>
                    <a:pt x="101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" name="Rectangle 278">
              <a:extLst>
                <a:ext uri="{FF2B5EF4-FFF2-40B4-BE49-F238E27FC236}">
                  <a16:creationId xmlns:a16="http://schemas.microsoft.com/office/drawing/2014/main" xmlns="" id="{2B654E50-030C-4B46-AF6E-2A021F6D4A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23797" y="5837484"/>
              <a:ext cx="244874" cy="32291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" name="Rectangle 279">
              <a:extLst>
                <a:ext uri="{FF2B5EF4-FFF2-40B4-BE49-F238E27FC236}">
                  <a16:creationId xmlns:a16="http://schemas.microsoft.com/office/drawing/2014/main" xmlns="" id="{CF6938C9-203D-4E5B-9F88-CCABBC33B5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23797" y="5914175"/>
              <a:ext cx="244874" cy="32291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9" name="Rectangle 280">
              <a:extLst>
                <a:ext uri="{FF2B5EF4-FFF2-40B4-BE49-F238E27FC236}">
                  <a16:creationId xmlns:a16="http://schemas.microsoft.com/office/drawing/2014/main" xmlns="" id="{AD3220B8-E83F-4716-ADC9-39D2BE85F2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23797" y="5992211"/>
              <a:ext cx="244874" cy="296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0" name="Rectangle 281">
              <a:extLst>
                <a:ext uri="{FF2B5EF4-FFF2-40B4-BE49-F238E27FC236}">
                  <a16:creationId xmlns:a16="http://schemas.microsoft.com/office/drawing/2014/main" xmlns="" id="{65752DBF-B9D5-464D-A5E3-D4D77F8B7D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23797" y="6068903"/>
              <a:ext cx="244874" cy="296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xmlns="" id="{53D4B6CF-A3DE-4A89-8426-E5A59CD15360}"/>
              </a:ext>
            </a:extLst>
          </p:cNvPr>
          <p:cNvGrpSpPr/>
          <p:nvPr/>
        </p:nvGrpSpPr>
        <p:grpSpPr>
          <a:xfrm>
            <a:off x="3935941" y="3819665"/>
            <a:ext cx="268199" cy="182579"/>
            <a:chOff x="5129769" y="2718710"/>
            <a:chExt cx="636402" cy="433238"/>
          </a:xfrm>
          <a:solidFill>
            <a:srgbClr val="F9CF48"/>
          </a:solidFill>
        </p:grpSpPr>
        <p:sp>
          <p:nvSpPr>
            <p:cNvPr id="22" name="Freeform 230">
              <a:extLst>
                <a:ext uri="{FF2B5EF4-FFF2-40B4-BE49-F238E27FC236}">
                  <a16:creationId xmlns:a16="http://schemas.microsoft.com/office/drawing/2014/main" xmlns="" id="{FC2F0905-3FB5-4203-8565-2E95614EBC08}"/>
                </a:ext>
              </a:extLst>
            </p:cNvPr>
            <p:cNvSpPr/>
            <p:nvPr/>
          </p:nvSpPr>
          <p:spPr bwMode="auto">
            <a:xfrm>
              <a:off x="5129769" y="2718710"/>
              <a:ext cx="491093" cy="392874"/>
            </a:xfrm>
            <a:custGeom>
              <a:avLst/>
              <a:gdLst>
                <a:gd name="T0" fmla="*/ 66 w 232"/>
                <a:gd name="T1" fmla="*/ 110 h 186"/>
                <a:gd name="T2" fmla="*/ 66 w 232"/>
                <a:gd name="T3" fmla="*/ 59 h 186"/>
                <a:gd name="T4" fmla="*/ 81 w 232"/>
                <a:gd name="T5" fmla="*/ 44 h 186"/>
                <a:gd name="T6" fmla="*/ 210 w 232"/>
                <a:gd name="T7" fmla="*/ 44 h 186"/>
                <a:gd name="T8" fmla="*/ 232 w 232"/>
                <a:gd name="T9" fmla="*/ 0 h 186"/>
                <a:gd name="T10" fmla="*/ 81 w 232"/>
                <a:gd name="T11" fmla="*/ 0 h 186"/>
                <a:gd name="T12" fmla="*/ 22 w 232"/>
                <a:gd name="T13" fmla="*/ 59 h 186"/>
                <a:gd name="T14" fmla="*/ 22 w 232"/>
                <a:gd name="T15" fmla="*/ 110 h 186"/>
                <a:gd name="T16" fmla="*/ 0 w 232"/>
                <a:gd name="T17" fmla="*/ 110 h 186"/>
                <a:gd name="T18" fmla="*/ 44 w 232"/>
                <a:gd name="T19" fmla="*/ 186 h 186"/>
                <a:gd name="T20" fmla="*/ 88 w 232"/>
                <a:gd name="T21" fmla="*/ 110 h 186"/>
                <a:gd name="T22" fmla="*/ 66 w 232"/>
                <a:gd name="T23" fmla="*/ 11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2" h="186">
                  <a:moveTo>
                    <a:pt x="66" y="110"/>
                  </a:moveTo>
                  <a:cubicBezTo>
                    <a:pt x="66" y="59"/>
                    <a:pt x="66" y="59"/>
                    <a:pt x="66" y="59"/>
                  </a:cubicBezTo>
                  <a:cubicBezTo>
                    <a:pt x="66" y="51"/>
                    <a:pt x="73" y="44"/>
                    <a:pt x="81" y="44"/>
                  </a:cubicBezTo>
                  <a:cubicBezTo>
                    <a:pt x="210" y="44"/>
                    <a:pt x="210" y="44"/>
                    <a:pt x="210" y="44"/>
                  </a:cubicBezTo>
                  <a:cubicBezTo>
                    <a:pt x="232" y="0"/>
                    <a:pt x="232" y="0"/>
                    <a:pt x="232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49" y="0"/>
                    <a:pt x="22" y="26"/>
                    <a:pt x="22" y="59"/>
                  </a:cubicBezTo>
                  <a:cubicBezTo>
                    <a:pt x="22" y="110"/>
                    <a:pt x="22" y="110"/>
                    <a:pt x="22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44" y="186"/>
                    <a:pt x="44" y="186"/>
                    <a:pt x="44" y="186"/>
                  </a:cubicBezTo>
                  <a:cubicBezTo>
                    <a:pt x="88" y="110"/>
                    <a:pt x="88" y="110"/>
                    <a:pt x="88" y="110"/>
                  </a:cubicBezTo>
                  <a:lnTo>
                    <a:pt x="66" y="1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" name="Freeform 231">
              <a:extLst>
                <a:ext uri="{FF2B5EF4-FFF2-40B4-BE49-F238E27FC236}">
                  <a16:creationId xmlns:a16="http://schemas.microsoft.com/office/drawing/2014/main" xmlns="" id="{561E512D-00C4-4F12-BE81-BB3FC5FC0FF1}"/>
                </a:ext>
              </a:extLst>
            </p:cNvPr>
            <p:cNvSpPr/>
            <p:nvPr/>
          </p:nvSpPr>
          <p:spPr bwMode="auto">
            <a:xfrm>
              <a:off x="5261624" y="2759074"/>
              <a:ext cx="504547" cy="392874"/>
            </a:xfrm>
            <a:custGeom>
              <a:avLst/>
              <a:gdLst>
                <a:gd name="T0" fmla="*/ 239 w 239"/>
                <a:gd name="T1" fmla="*/ 76 h 186"/>
                <a:gd name="T2" fmla="*/ 195 w 239"/>
                <a:gd name="T3" fmla="*/ 0 h 186"/>
                <a:gd name="T4" fmla="*/ 151 w 239"/>
                <a:gd name="T5" fmla="*/ 76 h 186"/>
                <a:gd name="T6" fmla="*/ 173 w 239"/>
                <a:gd name="T7" fmla="*/ 76 h 186"/>
                <a:gd name="T8" fmla="*/ 173 w 239"/>
                <a:gd name="T9" fmla="*/ 128 h 186"/>
                <a:gd name="T10" fmla="*/ 158 w 239"/>
                <a:gd name="T11" fmla="*/ 142 h 186"/>
                <a:gd name="T12" fmla="*/ 22 w 239"/>
                <a:gd name="T13" fmla="*/ 142 h 186"/>
                <a:gd name="T14" fmla="*/ 0 w 239"/>
                <a:gd name="T15" fmla="*/ 186 h 186"/>
                <a:gd name="T16" fmla="*/ 158 w 239"/>
                <a:gd name="T17" fmla="*/ 186 h 186"/>
                <a:gd name="T18" fmla="*/ 217 w 239"/>
                <a:gd name="T19" fmla="*/ 128 h 186"/>
                <a:gd name="T20" fmla="*/ 217 w 239"/>
                <a:gd name="T21" fmla="*/ 76 h 186"/>
                <a:gd name="T22" fmla="*/ 239 w 239"/>
                <a:gd name="T23" fmla="*/ 7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9" h="186">
                  <a:moveTo>
                    <a:pt x="239" y="76"/>
                  </a:moveTo>
                  <a:cubicBezTo>
                    <a:pt x="195" y="0"/>
                    <a:pt x="195" y="0"/>
                    <a:pt x="195" y="0"/>
                  </a:cubicBezTo>
                  <a:cubicBezTo>
                    <a:pt x="151" y="76"/>
                    <a:pt x="151" y="76"/>
                    <a:pt x="151" y="76"/>
                  </a:cubicBezTo>
                  <a:cubicBezTo>
                    <a:pt x="173" y="76"/>
                    <a:pt x="173" y="76"/>
                    <a:pt x="173" y="76"/>
                  </a:cubicBezTo>
                  <a:cubicBezTo>
                    <a:pt x="173" y="128"/>
                    <a:pt x="173" y="128"/>
                    <a:pt x="173" y="128"/>
                  </a:cubicBezTo>
                  <a:cubicBezTo>
                    <a:pt x="173" y="136"/>
                    <a:pt x="166" y="142"/>
                    <a:pt x="158" y="142"/>
                  </a:cubicBezTo>
                  <a:cubicBezTo>
                    <a:pt x="22" y="142"/>
                    <a:pt x="22" y="142"/>
                    <a:pt x="22" y="142"/>
                  </a:cubicBezTo>
                  <a:cubicBezTo>
                    <a:pt x="0" y="186"/>
                    <a:pt x="0" y="186"/>
                    <a:pt x="0" y="186"/>
                  </a:cubicBezTo>
                  <a:cubicBezTo>
                    <a:pt x="158" y="186"/>
                    <a:pt x="158" y="186"/>
                    <a:pt x="158" y="186"/>
                  </a:cubicBezTo>
                  <a:cubicBezTo>
                    <a:pt x="191" y="186"/>
                    <a:pt x="217" y="160"/>
                    <a:pt x="217" y="128"/>
                  </a:cubicBezTo>
                  <a:cubicBezTo>
                    <a:pt x="217" y="76"/>
                    <a:pt x="217" y="76"/>
                    <a:pt x="217" y="76"/>
                  </a:cubicBezTo>
                  <a:lnTo>
                    <a:pt x="239" y="7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xmlns="" id="{EA57F6F2-2691-4D3F-A65D-179CE68D0B58}"/>
              </a:ext>
            </a:extLst>
          </p:cNvPr>
          <p:cNvSpPr txBox="1"/>
          <p:nvPr/>
        </p:nvSpPr>
        <p:spPr>
          <a:xfrm>
            <a:off x="7976471" y="2012055"/>
            <a:ext cx="191460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请在此添加您的文字内容，请在此添加您的文字内容。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xmlns="" id="{EE68314C-CDD4-4C30-BC3A-BB53C033303C}"/>
              </a:ext>
            </a:extLst>
          </p:cNvPr>
          <p:cNvSpPr txBox="1"/>
          <p:nvPr/>
        </p:nvSpPr>
        <p:spPr>
          <a:xfrm>
            <a:off x="7976470" y="1717971"/>
            <a:ext cx="1304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xmlns="" id="{AA392272-BE98-415B-9199-90A9719C04EB}"/>
              </a:ext>
            </a:extLst>
          </p:cNvPr>
          <p:cNvSpPr txBox="1"/>
          <p:nvPr/>
        </p:nvSpPr>
        <p:spPr>
          <a:xfrm>
            <a:off x="2001423" y="2507637"/>
            <a:ext cx="191460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请在此添加您的文字内容，请在此添加您的文字内容。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xmlns="" id="{1608FBBE-483C-46E3-B971-D4B36FC9C2B1}"/>
              </a:ext>
            </a:extLst>
          </p:cNvPr>
          <p:cNvSpPr txBox="1"/>
          <p:nvPr/>
        </p:nvSpPr>
        <p:spPr>
          <a:xfrm>
            <a:off x="2575560" y="2212133"/>
            <a:ext cx="1340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xmlns="" id="{AC996CAA-8372-48F7-BCF2-AE87E46CBF89}"/>
              </a:ext>
            </a:extLst>
          </p:cNvPr>
          <p:cNvSpPr txBox="1"/>
          <p:nvPr/>
        </p:nvSpPr>
        <p:spPr>
          <a:xfrm>
            <a:off x="2001423" y="4014303"/>
            <a:ext cx="191460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请在此添加您的文字内容，请在此添加您的文字内容。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xmlns="" id="{D9875948-F897-486C-A644-49B493F7E142}"/>
              </a:ext>
            </a:extLst>
          </p:cNvPr>
          <p:cNvSpPr txBox="1"/>
          <p:nvPr/>
        </p:nvSpPr>
        <p:spPr>
          <a:xfrm>
            <a:off x="2575560" y="3718800"/>
            <a:ext cx="1340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xmlns="" id="{C6BF141A-0DD3-4ED7-91E8-74C0DB607D4C}"/>
              </a:ext>
            </a:extLst>
          </p:cNvPr>
          <p:cNvSpPr txBox="1"/>
          <p:nvPr/>
        </p:nvSpPr>
        <p:spPr>
          <a:xfrm>
            <a:off x="7976471" y="3703121"/>
            <a:ext cx="191460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请在此添加您的文字内容，请在此添加您的文字内容。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xmlns="" id="{BF853328-D3F9-4B37-B5EE-B9EC0A31C132}"/>
              </a:ext>
            </a:extLst>
          </p:cNvPr>
          <p:cNvSpPr txBox="1"/>
          <p:nvPr/>
        </p:nvSpPr>
        <p:spPr>
          <a:xfrm>
            <a:off x="7976470" y="3409036"/>
            <a:ext cx="1304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</p:spTree>
    <p:extLst>
      <p:ext uri="{BB962C8B-B14F-4D97-AF65-F5344CB8AC3E}">
        <p14:creationId xmlns:p14="http://schemas.microsoft.com/office/powerpoint/2010/main" val="761981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/>
      <p:bldP spid="4" grpId="0" bldLvl="0" animBg="1"/>
      <p:bldP spid="5" grpId="0"/>
      <p:bldP spid="6" grpId="0" bldLvl="0" animBg="1"/>
      <p:bldP spid="7" grpId="0"/>
      <p:bldP spid="8" grpId="0" bldLvl="0" animBg="1"/>
      <p:bldP spid="9" grpId="0"/>
      <p:bldP spid="10" grpId="0" bldLvl="0" animBg="1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饼形 3">
            <a:extLst>
              <a:ext uri="{FF2B5EF4-FFF2-40B4-BE49-F238E27FC236}">
                <a16:creationId xmlns:a16="http://schemas.microsoft.com/office/drawing/2014/main" xmlns="" id="{DBE661F9-0262-49CC-8B8A-F70254218E31}"/>
              </a:ext>
            </a:extLst>
          </p:cNvPr>
          <p:cNvSpPr/>
          <p:nvPr/>
        </p:nvSpPr>
        <p:spPr>
          <a:xfrm>
            <a:off x="4428172" y="1869282"/>
            <a:ext cx="2233613" cy="2235041"/>
          </a:xfrm>
          <a:custGeom>
            <a:avLst/>
            <a:gdLst>
              <a:gd name="txL" fmla="*/ 0 w 4691"/>
              <a:gd name="txT" fmla="*/ 0 h 4691"/>
              <a:gd name="txR" fmla="*/ 4691 w 4691"/>
              <a:gd name="txB" fmla="*/ 4691 h 4691"/>
            </a:gdLst>
            <a:ahLst/>
            <a:cxnLst/>
            <a:rect l="txL" t="txT" r="txR" b="txB"/>
            <a:pathLst>
              <a:path w="4691" h="4691">
                <a:moveTo>
                  <a:pt x="0" y="2345"/>
                </a:moveTo>
                <a:arcTo wR="2345" hR="2345" stAng="-10800000" swAng="5400000"/>
                <a:lnTo>
                  <a:pt x="2345" y="2345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tile tx="0" ty="0" sx="100000" sy="50000" flip="none" algn="ctr"/>
          </a:blipFill>
          <a:ln w="12700">
            <a:noFill/>
          </a:ln>
        </p:spPr>
        <p:txBody>
          <a:bodyPr anchor="ctr"/>
          <a:lstStyle/>
          <a:p>
            <a:pPr lvl="0" algn="ctr">
              <a:lnSpc>
                <a:spcPct val="100000"/>
              </a:lnSpc>
            </a:pPr>
            <a:endParaRPr sz="1013">
              <a:cs typeface="+mn-ea"/>
              <a:sym typeface="+mn-lt"/>
            </a:endParaRPr>
          </a:p>
        </p:txBody>
      </p:sp>
      <p:sp>
        <p:nvSpPr>
          <p:cNvPr id="9" name="饼形 4">
            <a:extLst>
              <a:ext uri="{FF2B5EF4-FFF2-40B4-BE49-F238E27FC236}">
                <a16:creationId xmlns:a16="http://schemas.microsoft.com/office/drawing/2014/main" xmlns="" id="{B0F1ABD9-0CED-4D07-B987-F1F7A85A88B3}"/>
              </a:ext>
            </a:extLst>
          </p:cNvPr>
          <p:cNvSpPr/>
          <p:nvPr/>
        </p:nvSpPr>
        <p:spPr>
          <a:xfrm>
            <a:off x="4657725" y="1876426"/>
            <a:ext cx="2233613" cy="2235041"/>
          </a:xfrm>
          <a:custGeom>
            <a:avLst/>
            <a:gdLst>
              <a:gd name="txL" fmla="*/ 0 w 4691"/>
              <a:gd name="txT" fmla="*/ 0 h 4691"/>
              <a:gd name="txR" fmla="*/ 4691 w 4691"/>
              <a:gd name="txB" fmla="*/ 4691 h 4691"/>
            </a:gdLst>
            <a:ahLst/>
            <a:cxnLst/>
            <a:rect l="txL" t="txT" r="txR" b="txB"/>
            <a:pathLst>
              <a:path w="4691" h="4691">
                <a:moveTo>
                  <a:pt x="2323" y="0"/>
                </a:moveTo>
                <a:arcTo wR="2345" hR="2345" stAng="-5400000" swAng="5400000"/>
                <a:lnTo>
                  <a:pt x="2345" y="2345"/>
                </a:lnTo>
                <a:close/>
              </a:path>
            </a:pathLst>
          </a:custGeo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100000" sy="50000" flip="none" algn="ctr"/>
          </a:blipFill>
          <a:ln w="12700">
            <a:noFill/>
          </a:ln>
        </p:spPr>
        <p:txBody>
          <a:bodyPr anchor="ctr"/>
          <a:lstStyle/>
          <a:p>
            <a:pPr lvl="0" algn="ctr">
              <a:lnSpc>
                <a:spcPct val="100000"/>
              </a:lnSpc>
            </a:pPr>
            <a:endParaRPr sz="1013">
              <a:cs typeface="+mn-ea"/>
              <a:sym typeface="+mn-lt"/>
            </a:endParaRPr>
          </a:p>
        </p:txBody>
      </p:sp>
      <p:sp>
        <p:nvSpPr>
          <p:cNvPr id="10" name="饼形 10">
            <a:extLst>
              <a:ext uri="{FF2B5EF4-FFF2-40B4-BE49-F238E27FC236}">
                <a16:creationId xmlns:a16="http://schemas.microsoft.com/office/drawing/2014/main" xmlns="" id="{0F31CC13-49B6-4007-92DF-E4D90E5CC3AE}"/>
              </a:ext>
            </a:extLst>
          </p:cNvPr>
          <p:cNvSpPr/>
          <p:nvPr/>
        </p:nvSpPr>
        <p:spPr>
          <a:xfrm flipV="1">
            <a:off x="4428172" y="2094548"/>
            <a:ext cx="2233613" cy="2213134"/>
          </a:xfrm>
          <a:custGeom>
            <a:avLst/>
            <a:gdLst>
              <a:gd name="txL" fmla="*/ 0 w 4691"/>
              <a:gd name="txT" fmla="*/ 0 h 4648"/>
              <a:gd name="txR" fmla="*/ 4691 w 4691"/>
              <a:gd name="txB" fmla="*/ 4648 h 4648"/>
            </a:gdLst>
            <a:ahLst/>
            <a:cxnLst/>
            <a:rect l="txL" t="txT" r="txR" b="txB"/>
            <a:pathLst>
              <a:path w="4691" h="4648">
                <a:moveTo>
                  <a:pt x="0" y="2324"/>
                </a:moveTo>
                <a:arcTo wR="2345" hR="2324" stAng="-10800000" swAng="5400000"/>
                <a:lnTo>
                  <a:pt x="2345" y="2324"/>
                </a:lnTo>
                <a:close/>
              </a:path>
            </a:pathLst>
          </a:custGeo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100000" sy="50000" flip="none" algn="ctr"/>
          </a:blipFill>
          <a:ln w="12700">
            <a:noFill/>
          </a:ln>
        </p:spPr>
        <p:txBody>
          <a:bodyPr anchor="ctr"/>
          <a:lstStyle/>
          <a:p>
            <a:pPr lvl="0" algn="ctr">
              <a:lnSpc>
                <a:spcPct val="100000"/>
              </a:lnSpc>
            </a:pPr>
            <a:endParaRPr sz="1013">
              <a:cs typeface="+mn-ea"/>
              <a:sym typeface="+mn-lt"/>
            </a:endParaRPr>
          </a:p>
        </p:txBody>
      </p:sp>
      <p:sp>
        <p:nvSpPr>
          <p:cNvPr id="11" name="饼形 11">
            <a:extLst>
              <a:ext uri="{FF2B5EF4-FFF2-40B4-BE49-F238E27FC236}">
                <a16:creationId xmlns:a16="http://schemas.microsoft.com/office/drawing/2014/main" xmlns="" id="{FD6CC22A-483E-4336-87D1-8DB1E250E73A}"/>
              </a:ext>
            </a:extLst>
          </p:cNvPr>
          <p:cNvSpPr/>
          <p:nvPr/>
        </p:nvSpPr>
        <p:spPr>
          <a:xfrm flipV="1">
            <a:off x="4657725" y="2094548"/>
            <a:ext cx="2233613" cy="2213134"/>
          </a:xfrm>
          <a:custGeom>
            <a:avLst/>
            <a:gdLst>
              <a:gd name="txL" fmla="*/ 0 w 4691"/>
              <a:gd name="txT" fmla="*/ 0 h 4648"/>
              <a:gd name="txR" fmla="*/ 4691 w 4691"/>
              <a:gd name="txB" fmla="*/ 4648 h 4648"/>
            </a:gdLst>
            <a:ahLst/>
            <a:cxnLst/>
            <a:rect l="txL" t="txT" r="txR" b="txB"/>
            <a:pathLst>
              <a:path w="4691" h="4648">
                <a:moveTo>
                  <a:pt x="2324" y="0"/>
                </a:moveTo>
                <a:arcTo wR="2345" hR="2324" stAng="-5400000" swAng="5400000"/>
                <a:lnTo>
                  <a:pt x="2345" y="2324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tile tx="0" ty="0" sx="100000" sy="50000" flip="none" algn="ctr"/>
          </a:blipFill>
          <a:ln w="12700">
            <a:noFill/>
          </a:ln>
        </p:spPr>
        <p:txBody>
          <a:bodyPr anchor="ctr"/>
          <a:lstStyle/>
          <a:p>
            <a:pPr lvl="0" algn="ctr">
              <a:lnSpc>
                <a:spcPct val="100000"/>
              </a:lnSpc>
            </a:pPr>
            <a:endParaRPr sz="1013">
              <a:cs typeface="+mn-ea"/>
              <a:sym typeface="+mn-lt"/>
            </a:endParaRPr>
          </a:p>
        </p:txBody>
      </p:sp>
      <p:sp>
        <p:nvSpPr>
          <p:cNvPr id="12" name="椭圆 12">
            <a:extLst>
              <a:ext uri="{FF2B5EF4-FFF2-40B4-BE49-F238E27FC236}">
                <a16:creationId xmlns:a16="http://schemas.microsoft.com/office/drawing/2014/main" xmlns="" id="{EDFA8788-8CA6-4084-8029-7A8B561D9287}"/>
              </a:ext>
            </a:extLst>
          </p:cNvPr>
          <p:cNvSpPr/>
          <p:nvPr/>
        </p:nvSpPr>
        <p:spPr>
          <a:xfrm>
            <a:off x="5249704" y="2685098"/>
            <a:ext cx="760571" cy="760571"/>
          </a:xfrm>
          <a:prstGeom prst="ellipse">
            <a:avLst/>
          </a:prstGeom>
          <a:solidFill>
            <a:schemeClr val="bg1">
              <a:lumMod val="95000"/>
            </a:schemeClr>
          </a:solidFill>
          <a:ln w="76200" cap="flat" cmpd="sng">
            <a:solidFill>
              <a:schemeClr val="bg1"/>
            </a:solidFill>
            <a:prstDash val="solid"/>
            <a:bevel/>
            <a:headEnd type="none" w="med" len="med"/>
            <a:tailEnd type="none" w="med" len="med"/>
          </a:ln>
        </p:spPr>
        <p:txBody>
          <a:bodyPr anchor="ctr"/>
          <a:lstStyle/>
          <a:p>
            <a:pPr lvl="0" algn="ctr">
              <a:lnSpc>
                <a:spcPct val="100000"/>
              </a:lnSpc>
            </a:pPr>
            <a:endParaRPr sz="1013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3" name="直接连接符 14">
            <a:extLst>
              <a:ext uri="{FF2B5EF4-FFF2-40B4-BE49-F238E27FC236}">
                <a16:creationId xmlns:a16="http://schemas.microsoft.com/office/drawing/2014/main" xmlns="" id="{7A6B0EE0-17D8-4BD0-A87F-5D33546ECA0E}"/>
              </a:ext>
            </a:extLst>
          </p:cNvPr>
          <p:cNvSpPr/>
          <p:nvPr/>
        </p:nvSpPr>
        <p:spPr>
          <a:xfrm flipH="1">
            <a:off x="4068604" y="3968591"/>
            <a:ext cx="678656" cy="604838"/>
          </a:xfrm>
          <a:prstGeom prst="line">
            <a:avLst/>
          </a:prstGeom>
          <a:ln w="19050" cap="flat" cmpd="sng">
            <a:solidFill>
              <a:srgbClr val="DBE4DF"/>
            </a:solidFill>
            <a:prstDash val="lgDash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直接连接符 16">
            <a:extLst>
              <a:ext uri="{FF2B5EF4-FFF2-40B4-BE49-F238E27FC236}">
                <a16:creationId xmlns:a16="http://schemas.microsoft.com/office/drawing/2014/main" xmlns="" id="{D0F01CB0-9D40-4B5F-907F-9897E4DC2BDB}"/>
              </a:ext>
            </a:extLst>
          </p:cNvPr>
          <p:cNvSpPr/>
          <p:nvPr/>
        </p:nvSpPr>
        <p:spPr>
          <a:xfrm flipH="1">
            <a:off x="3531394" y="4586288"/>
            <a:ext cx="535781" cy="0"/>
          </a:xfrm>
          <a:prstGeom prst="line">
            <a:avLst/>
          </a:prstGeom>
          <a:ln w="19050" cap="flat" cmpd="sng">
            <a:solidFill>
              <a:srgbClr val="AECB9C"/>
            </a:solidFill>
            <a:prstDash val="lgDash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直接连接符 17">
            <a:extLst>
              <a:ext uri="{FF2B5EF4-FFF2-40B4-BE49-F238E27FC236}">
                <a16:creationId xmlns:a16="http://schemas.microsoft.com/office/drawing/2014/main" xmlns="" id="{B8C0F514-13E5-4F59-8299-EC7747F4A60B}"/>
              </a:ext>
            </a:extLst>
          </p:cNvPr>
          <p:cNvSpPr/>
          <p:nvPr/>
        </p:nvSpPr>
        <p:spPr>
          <a:xfrm>
            <a:off x="6586538" y="3968591"/>
            <a:ext cx="488156" cy="604838"/>
          </a:xfrm>
          <a:prstGeom prst="line">
            <a:avLst/>
          </a:prstGeom>
          <a:ln w="19050" cap="flat" cmpd="sng">
            <a:solidFill>
              <a:srgbClr val="F9CF48"/>
            </a:solidFill>
            <a:prstDash val="lgDash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直接连接符 18">
            <a:extLst>
              <a:ext uri="{FF2B5EF4-FFF2-40B4-BE49-F238E27FC236}">
                <a16:creationId xmlns:a16="http://schemas.microsoft.com/office/drawing/2014/main" xmlns="" id="{19988E77-F9C4-48CC-B55D-D65D6B2D3AFE}"/>
              </a:ext>
            </a:extLst>
          </p:cNvPr>
          <p:cNvSpPr/>
          <p:nvPr/>
        </p:nvSpPr>
        <p:spPr>
          <a:xfrm flipV="1">
            <a:off x="7074694" y="4579144"/>
            <a:ext cx="835819" cy="14288"/>
          </a:xfrm>
          <a:prstGeom prst="line">
            <a:avLst/>
          </a:prstGeom>
          <a:ln w="19050" cap="flat" cmpd="sng">
            <a:solidFill>
              <a:srgbClr val="F9CF48"/>
            </a:solidFill>
            <a:prstDash val="lgDash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直接连接符 23">
            <a:extLst>
              <a:ext uri="{FF2B5EF4-FFF2-40B4-BE49-F238E27FC236}">
                <a16:creationId xmlns:a16="http://schemas.microsoft.com/office/drawing/2014/main" xmlns="" id="{BCA10779-B065-4736-A186-B3114D9B0FCD}"/>
              </a:ext>
            </a:extLst>
          </p:cNvPr>
          <p:cNvSpPr/>
          <p:nvPr/>
        </p:nvSpPr>
        <p:spPr>
          <a:xfrm flipV="1">
            <a:off x="6533198" y="1635919"/>
            <a:ext cx="603409" cy="581025"/>
          </a:xfrm>
          <a:prstGeom prst="line">
            <a:avLst/>
          </a:prstGeom>
          <a:ln w="19050" cap="flat" cmpd="sng">
            <a:solidFill>
              <a:srgbClr val="DBE4DF"/>
            </a:solidFill>
            <a:prstDash val="lgDash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直接连接符 24">
            <a:extLst>
              <a:ext uri="{FF2B5EF4-FFF2-40B4-BE49-F238E27FC236}">
                <a16:creationId xmlns:a16="http://schemas.microsoft.com/office/drawing/2014/main" xmlns="" id="{C6F2B1E8-ED5D-432D-A5A6-A9C8917AC43B}"/>
              </a:ext>
            </a:extLst>
          </p:cNvPr>
          <p:cNvSpPr/>
          <p:nvPr/>
        </p:nvSpPr>
        <p:spPr>
          <a:xfrm flipV="1">
            <a:off x="7166610" y="1614488"/>
            <a:ext cx="835819" cy="13335"/>
          </a:xfrm>
          <a:prstGeom prst="line">
            <a:avLst/>
          </a:prstGeom>
          <a:ln w="19050" cap="flat" cmpd="sng">
            <a:solidFill>
              <a:srgbClr val="DBE4DF"/>
            </a:solidFill>
            <a:prstDash val="lgDash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直接连接符 29">
            <a:extLst>
              <a:ext uri="{FF2B5EF4-FFF2-40B4-BE49-F238E27FC236}">
                <a16:creationId xmlns:a16="http://schemas.microsoft.com/office/drawing/2014/main" xmlns="" id="{C527BCB5-8FEF-40FE-91C7-6031FED00A20}"/>
              </a:ext>
            </a:extLst>
          </p:cNvPr>
          <p:cNvSpPr/>
          <p:nvPr/>
        </p:nvSpPr>
        <p:spPr>
          <a:xfrm flipH="1" flipV="1">
            <a:off x="4068604" y="1612106"/>
            <a:ext cx="678656" cy="604838"/>
          </a:xfrm>
          <a:prstGeom prst="line">
            <a:avLst/>
          </a:prstGeom>
          <a:ln w="19050" cap="flat" cmpd="sng">
            <a:solidFill>
              <a:srgbClr val="F9CF48"/>
            </a:solidFill>
            <a:prstDash val="lgDash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直接连接符 30">
            <a:extLst>
              <a:ext uri="{FF2B5EF4-FFF2-40B4-BE49-F238E27FC236}">
                <a16:creationId xmlns:a16="http://schemas.microsoft.com/office/drawing/2014/main" xmlns="" id="{F4BF6164-AAA0-4226-8B56-42306360D3A9}"/>
              </a:ext>
            </a:extLst>
          </p:cNvPr>
          <p:cNvSpPr/>
          <p:nvPr/>
        </p:nvSpPr>
        <p:spPr>
          <a:xfrm flipH="1">
            <a:off x="3531394" y="1618298"/>
            <a:ext cx="535781" cy="0"/>
          </a:xfrm>
          <a:prstGeom prst="line">
            <a:avLst/>
          </a:prstGeom>
          <a:ln w="19050" cap="flat" cmpd="sng">
            <a:solidFill>
              <a:srgbClr val="F9CF48"/>
            </a:solidFill>
            <a:prstDash val="lgDash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矩形 38">
            <a:extLst>
              <a:ext uri="{FF2B5EF4-FFF2-40B4-BE49-F238E27FC236}">
                <a16:creationId xmlns:a16="http://schemas.microsoft.com/office/drawing/2014/main" xmlns="" id="{D8CE9AC7-F310-4FDE-82E5-06846DCC09CF}"/>
              </a:ext>
            </a:extLst>
          </p:cNvPr>
          <p:cNvSpPr/>
          <p:nvPr/>
        </p:nvSpPr>
        <p:spPr>
          <a:xfrm>
            <a:off x="2099310" y="1612107"/>
            <a:ext cx="1432084" cy="469106"/>
          </a:xfrm>
          <a:prstGeom prst="rect">
            <a:avLst/>
          </a:prstGeom>
          <a:solidFill>
            <a:srgbClr val="F9CF48"/>
          </a:solidFill>
          <a:ln w="12700">
            <a:noFill/>
          </a:ln>
        </p:spPr>
        <p:txBody>
          <a:bodyPr anchor="ctr"/>
          <a:lstStyle/>
          <a:p>
            <a:pPr lvl="0" algn="ctr">
              <a:lnSpc>
                <a:spcPct val="100000"/>
              </a:lnSpc>
            </a:pPr>
            <a:endParaRPr sz="1013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2" name="文本框 39">
            <a:extLst>
              <a:ext uri="{FF2B5EF4-FFF2-40B4-BE49-F238E27FC236}">
                <a16:creationId xmlns:a16="http://schemas.microsoft.com/office/drawing/2014/main" xmlns="" id="{BE81EF37-40AE-48DF-BAD7-76FBA0B7DDD3}"/>
              </a:ext>
            </a:extLst>
          </p:cNvPr>
          <p:cNvSpPr/>
          <p:nvPr/>
        </p:nvSpPr>
        <p:spPr>
          <a:xfrm>
            <a:off x="2152650" y="1707357"/>
            <a:ext cx="1378744" cy="24820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ctr">
              <a:lnSpc>
                <a:spcPct val="100000"/>
              </a:lnSpc>
            </a:pPr>
            <a:r>
              <a:rPr lang="zh-CN" altLang="en-US" sz="1013" b="1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添加你的标题</a:t>
            </a:r>
          </a:p>
        </p:txBody>
      </p:sp>
      <p:sp>
        <p:nvSpPr>
          <p:cNvPr id="23" name="矩形 40">
            <a:extLst>
              <a:ext uri="{FF2B5EF4-FFF2-40B4-BE49-F238E27FC236}">
                <a16:creationId xmlns:a16="http://schemas.microsoft.com/office/drawing/2014/main" xmlns="" id="{9582F3E9-7EF2-4B53-AEA7-2567228345DD}"/>
              </a:ext>
            </a:extLst>
          </p:cNvPr>
          <p:cNvSpPr/>
          <p:nvPr/>
        </p:nvSpPr>
        <p:spPr>
          <a:xfrm>
            <a:off x="8002429" y="1609726"/>
            <a:ext cx="1432084" cy="469106"/>
          </a:xfrm>
          <a:prstGeom prst="rect">
            <a:avLst/>
          </a:prstGeom>
          <a:solidFill>
            <a:srgbClr val="AECB9C"/>
          </a:solidFill>
          <a:ln w="12700">
            <a:noFill/>
          </a:ln>
        </p:spPr>
        <p:txBody>
          <a:bodyPr anchor="ctr"/>
          <a:lstStyle/>
          <a:p>
            <a:pPr lvl="0" algn="ctr">
              <a:lnSpc>
                <a:spcPct val="100000"/>
              </a:lnSpc>
            </a:pPr>
            <a:endParaRPr sz="1013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4" name="矩形 42">
            <a:extLst>
              <a:ext uri="{FF2B5EF4-FFF2-40B4-BE49-F238E27FC236}">
                <a16:creationId xmlns:a16="http://schemas.microsoft.com/office/drawing/2014/main" xmlns="" id="{1C86A407-098A-4B1D-9C16-4185A70B3B84}"/>
              </a:ext>
            </a:extLst>
          </p:cNvPr>
          <p:cNvSpPr/>
          <p:nvPr/>
        </p:nvSpPr>
        <p:spPr>
          <a:xfrm>
            <a:off x="2099310" y="4116229"/>
            <a:ext cx="1432084" cy="469106"/>
          </a:xfrm>
          <a:prstGeom prst="rect">
            <a:avLst/>
          </a:prstGeom>
          <a:solidFill>
            <a:srgbClr val="AECB9C"/>
          </a:solidFill>
          <a:ln w="12700">
            <a:noFill/>
          </a:ln>
        </p:spPr>
        <p:txBody>
          <a:bodyPr anchor="ctr"/>
          <a:lstStyle/>
          <a:p>
            <a:pPr lvl="0" algn="ctr">
              <a:lnSpc>
                <a:spcPct val="100000"/>
              </a:lnSpc>
            </a:pPr>
            <a:endParaRPr sz="1013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5" name="文本框 43">
            <a:extLst>
              <a:ext uri="{FF2B5EF4-FFF2-40B4-BE49-F238E27FC236}">
                <a16:creationId xmlns:a16="http://schemas.microsoft.com/office/drawing/2014/main" xmlns="" id="{DC79A835-13F0-484E-A1DB-300FBA27D6D5}"/>
              </a:ext>
            </a:extLst>
          </p:cNvPr>
          <p:cNvSpPr/>
          <p:nvPr/>
        </p:nvSpPr>
        <p:spPr>
          <a:xfrm>
            <a:off x="2152650" y="4212432"/>
            <a:ext cx="1378744" cy="24820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ctr">
              <a:lnSpc>
                <a:spcPct val="100000"/>
              </a:lnSpc>
            </a:pPr>
            <a:r>
              <a:rPr lang="zh-CN" altLang="en-US" sz="1013" b="1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添加你的标题</a:t>
            </a:r>
            <a:endParaRPr lang="zh-CN" altLang="en-US" sz="1013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6" name="矩形 44">
            <a:extLst>
              <a:ext uri="{FF2B5EF4-FFF2-40B4-BE49-F238E27FC236}">
                <a16:creationId xmlns:a16="http://schemas.microsoft.com/office/drawing/2014/main" xmlns="" id="{61E8AEF3-12CD-4412-8071-191DC5F2011B}"/>
              </a:ext>
            </a:extLst>
          </p:cNvPr>
          <p:cNvSpPr/>
          <p:nvPr/>
        </p:nvSpPr>
        <p:spPr>
          <a:xfrm>
            <a:off x="7900988" y="4104323"/>
            <a:ext cx="1432560" cy="469106"/>
          </a:xfrm>
          <a:prstGeom prst="rect">
            <a:avLst/>
          </a:prstGeom>
          <a:solidFill>
            <a:srgbClr val="F9CF48"/>
          </a:solidFill>
          <a:ln w="12700">
            <a:noFill/>
          </a:ln>
        </p:spPr>
        <p:txBody>
          <a:bodyPr anchor="ctr"/>
          <a:lstStyle/>
          <a:p>
            <a:pPr lvl="0" algn="ctr">
              <a:lnSpc>
                <a:spcPct val="100000"/>
              </a:lnSpc>
            </a:pPr>
            <a:endParaRPr sz="1013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7" name="文本框 45">
            <a:extLst>
              <a:ext uri="{FF2B5EF4-FFF2-40B4-BE49-F238E27FC236}">
                <a16:creationId xmlns:a16="http://schemas.microsoft.com/office/drawing/2014/main" xmlns="" id="{7B7CFBBA-3022-49DD-ADDB-ADB52D1B49B3}"/>
              </a:ext>
            </a:extLst>
          </p:cNvPr>
          <p:cNvSpPr/>
          <p:nvPr/>
        </p:nvSpPr>
        <p:spPr>
          <a:xfrm>
            <a:off x="7954804" y="4200525"/>
            <a:ext cx="1378744" cy="24820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ctr">
              <a:lnSpc>
                <a:spcPct val="100000"/>
              </a:lnSpc>
            </a:pPr>
            <a:r>
              <a:rPr lang="zh-CN" altLang="en-US" sz="1013" b="1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添加你的标题</a:t>
            </a:r>
            <a:endParaRPr lang="zh-CN" altLang="en-US" sz="1013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8" name="文本框 47">
            <a:extLst>
              <a:ext uri="{FF2B5EF4-FFF2-40B4-BE49-F238E27FC236}">
                <a16:creationId xmlns:a16="http://schemas.microsoft.com/office/drawing/2014/main" xmlns="" id="{66F5EC75-5B86-4E28-BE90-080946C25870}"/>
              </a:ext>
            </a:extLst>
          </p:cNvPr>
          <p:cNvSpPr/>
          <p:nvPr/>
        </p:nvSpPr>
        <p:spPr>
          <a:xfrm>
            <a:off x="2040731" y="2169319"/>
            <a:ext cx="1727835" cy="369332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>
              <a:lnSpc>
                <a:spcPct val="100000"/>
              </a:lnSpc>
            </a:pPr>
            <a:r>
              <a:rPr lang="zh-CN" altLang="en-US" sz="9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请在此添加您的文字内容，请在此添加您的文字内容。</a:t>
            </a:r>
          </a:p>
        </p:txBody>
      </p:sp>
      <p:pic>
        <p:nvPicPr>
          <p:cNvPr id="29" name="图片 54">
            <a:extLst>
              <a:ext uri="{FF2B5EF4-FFF2-40B4-BE49-F238E27FC236}">
                <a16:creationId xmlns:a16="http://schemas.microsoft.com/office/drawing/2014/main" xmlns="" id="{DB74ECE6-76D8-4837-9D60-C1ECB014A499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23461" y="2390775"/>
            <a:ext cx="364331" cy="340519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" name="图片 55">
            <a:extLst>
              <a:ext uri="{FF2B5EF4-FFF2-40B4-BE49-F238E27FC236}">
                <a16:creationId xmlns:a16="http://schemas.microsoft.com/office/drawing/2014/main" xmlns="" id="{6267BE7C-B12F-45BF-8D01-06D05E6E6227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19801" y="2394585"/>
            <a:ext cx="488156" cy="336709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1" name="图片 56">
            <a:extLst>
              <a:ext uri="{FF2B5EF4-FFF2-40B4-BE49-F238E27FC236}">
                <a16:creationId xmlns:a16="http://schemas.microsoft.com/office/drawing/2014/main" xmlns="" id="{C78B9B9E-87C5-42B5-B28B-7C77D1CEE192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59179" y="3549492"/>
            <a:ext cx="395288" cy="321469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2" name="图片 57">
            <a:extLst>
              <a:ext uri="{FF2B5EF4-FFF2-40B4-BE49-F238E27FC236}">
                <a16:creationId xmlns:a16="http://schemas.microsoft.com/office/drawing/2014/main" xmlns="" id="{9402CE9D-62FB-4EE0-956E-A290188BC276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87904" y="3543300"/>
            <a:ext cx="352425" cy="3190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3" name="文本框 39">
            <a:extLst>
              <a:ext uri="{FF2B5EF4-FFF2-40B4-BE49-F238E27FC236}">
                <a16:creationId xmlns:a16="http://schemas.microsoft.com/office/drawing/2014/main" xmlns="" id="{467358AD-B664-4597-8AB4-EA33827FE1A8}"/>
              </a:ext>
            </a:extLst>
          </p:cNvPr>
          <p:cNvSpPr/>
          <p:nvPr/>
        </p:nvSpPr>
        <p:spPr>
          <a:xfrm>
            <a:off x="8055769" y="1702594"/>
            <a:ext cx="1378744" cy="24820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ctr">
              <a:lnSpc>
                <a:spcPct val="100000"/>
              </a:lnSpc>
            </a:pPr>
            <a:r>
              <a:rPr lang="zh-CN" altLang="en-US" sz="1013" b="1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添加你的标题</a:t>
            </a:r>
          </a:p>
        </p:txBody>
      </p:sp>
      <p:sp>
        <p:nvSpPr>
          <p:cNvPr id="34" name="文本框 47">
            <a:extLst>
              <a:ext uri="{FF2B5EF4-FFF2-40B4-BE49-F238E27FC236}">
                <a16:creationId xmlns:a16="http://schemas.microsoft.com/office/drawing/2014/main" xmlns="" id="{E0A683E7-2BE5-46BA-B522-0A0BEB18A06D}"/>
              </a:ext>
            </a:extLst>
          </p:cNvPr>
          <p:cNvSpPr/>
          <p:nvPr/>
        </p:nvSpPr>
        <p:spPr>
          <a:xfrm>
            <a:off x="2040731" y="4712494"/>
            <a:ext cx="1727835" cy="369332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>
              <a:lnSpc>
                <a:spcPct val="100000"/>
              </a:lnSpc>
            </a:pPr>
            <a:r>
              <a:rPr lang="zh-CN" altLang="en-US" sz="9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请在此添加您的文字内容，请在此添加您的文字内容。</a:t>
            </a:r>
          </a:p>
        </p:txBody>
      </p:sp>
      <p:sp>
        <p:nvSpPr>
          <p:cNvPr id="35" name="文本框 47">
            <a:extLst>
              <a:ext uri="{FF2B5EF4-FFF2-40B4-BE49-F238E27FC236}">
                <a16:creationId xmlns:a16="http://schemas.microsoft.com/office/drawing/2014/main" xmlns="" id="{F58F87FE-CBE5-4ED8-950D-B1E831A1F7BE}"/>
              </a:ext>
            </a:extLst>
          </p:cNvPr>
          <p:cNvSpPr/>
          <p:nvPr/>
        </p:nvSpPr>
        <p:spPr>
          <a:xfrm>
            <a:off x="7864793" y="2183606"/>
            <a:ext cx="1727835" cy="369332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>
              <a:lnSpc>
                <a:spcPct val="100000"/>
              </a:lnSpc>
            </a:pPr>
            <a:r>
              <a:rPr lang="zh-CN" altLang="en-US" sz="9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请在此添加您的文字内容，请在此添加您的文字内容。</a:t>
            </a:r>
          </a:p>
        </p:txBody>
      </p:sp>
      <p:sp>
        <p:nvSpPr>
          <p:cNvPr id="36" name="文本框 47">
            <a:extLst>
              <a:ext uri="{FF2B5EF4-FFF2-40B4-BE49-F238E27FC236}">
                <a16:creationId xmlns:a16="http://schemas.microsoft.com/office/drawing/2014/main" xmlns="" id="{D3F2ABCF-182E-4055-843F-25407673ED51}"/>
              </a:ext>
            </a:extLst>
          </p:cNvPr>
          <p:cNvSpPr/>
          <p:nvPr/>
        </p:nvSpPr>
        <p:spPr>
          <a:xfrm>
            <a:off x="7820501" y="4726781"/>
            <a:ext cx="1727835" cy="369332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>
              <a:lnSpc>
                <a:spcPct val="100000"/>
              </a:lnSpc>
            </a:pPr>
            <a:r>
              <a:rPr lang="zh-CN" altLang="en-US" sz="9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请在此添加您的文字内容，请在此添加您的文字内容。</a:t>
            </a:r>
          </a:p>
        </p:txBody>
      </p:sp>
    </p:spTree>
    <p:extLst>
      <p:ext uri="{BB962C8B-B14F-4D97-AF65-F5344CB8AC3E}">
        <p14:creationId xmlns:p14="http://schemas.microsoft.com/office/powerpoint/2010/main" val="422271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bldLvl="0" animBg="1"/>
      <p:bldP spid="10" grpId="0" bldLvl="0" animBg="1"/>
      <p:bldP spid="11" grpId="0" bldLvl="0" animBg="1"/>
      <p:bldP spid="12" grpId="0" bldLvl="0" animBg="1"/>
      <p:bldP spid="21" grpId="0" bldLvl="0" animBg="1"/>
      <p:bldP spid="22" grpId="0"/>
      <p:bldP spid="23" grpId="0" bldLvl="0" animBg="1"/>
      <p:bldP spid="24" grpId="0" bldLvl="0" animBg="1"/>
      <p:bldP spid="25" grpId="0"/>
      <p:bldP spid="26" grpId="0" bldLvl="0" animBg="1"/>
      <p:bldP spid="27" grpId="0"/>
      <p:bldP spid="28" grpId="0"/>
      <p:bldP spid="33" grpId="0"/>
      <p:bldP spid="34" grpId="0"/>
      <p:bldP spid="35" grpId="0"/>
      <p:bldP spid="3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">
            <a:extLst>
              <a:ext uri="{FF2B5EF4-FFF2-40B4-BE49-F238E27FC236}">
                <a16:creationId xmlns:a16="http://schemas.microsoft.com/office/drawing/2014/main" xmlns="" id="{D6D89CFB-A140-4EB9-B974-CC57C868154E}"/>
              </a:ext>
            </a:extLst>
          </p:cNvPr>
          <p:cNvGrpSpPr/>
          <p:nvPr/>
        </p:nvGrpSpPr>
        <p:grpSpPr bwMode="auto">
          <a:xfrm>
            <a:off x="1809750" y="1806893"/>
            <a:ext cx="4381500" cy="2892266"/>
            <a:chOff x="0" y="0"/>
            <a:chExt cx="5166566" cy="3409678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xmlns="" id="{8EF2BECF-5742-43C3-B54F-8188FC0486FD}"/>
                </a:ext>
              </a:extLst>
            </p:cNvPr>
            <p:cNvSpPr/>
            <p:nvPr/>
          </p:nvSpPr>
          <p:spPr bwMode="auto">
            <a:xfrm rot="1748642">
              <a:off x="0" y="0"/>
              <a:ext cx="2211234" cy="2230539"/>
            </a:xfrm>
            <a:custGeom>
              <a:avLst/>
              <a:gdLst>
                <a:gd name="T0" fmla="*/ 2997604 w 2997604"/>
                <a:gd name="T1" fmla="*/ 1790780 h 3024336"/>
                <a:gd name="T2" fmla="*/ 1512168 w 2997604"/>
                <a:gd name="T3" fmla="*/ 3024336 h 3024336"/>
                <a:gd name="T4" fmla="*/ 0 w 2997604"/>
                <a:gd name="T5" fmla="*/ 1512168 h 3024336"/>
                <a:gd name="T6" fmla="*/ 1512168 w 2997604"/>
                <a:gd name="T7" fmla="*/ 0 h 3024336"/>
                <a:gd name="T8" fmla="*/ 1764196 w 2997604"/>
                <a:gd name="T9" fmla="*/ 22675 h 3024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97604" h="3024336">
                  <a:moveTo>
                    <a:pt x="2997604" y="1790780"/>
                  </a:moveTo>
                  <a:cubicBezTo>
                    <a:pt x="2867846" y="2492941"/>
                    <a:pt x="2252064" y="3024336"/>
                    <a:pt x="1512168" y="3024336"/>
                  </a:cubicBezTo>
                  <a:cubicBezTo>
                    <a:pt x="677021" y="3024336"/>
                    <a:pt x="0" y="2347315"/>
                    <a:pt x="0" y="1512168"/>
                  </a:cubicBezTo>
                  <a:cubicBezTo>
                    <a:pt x="0" y="677021"/>
                    <a:pt x="677021" y="0"/>
                    <a:pt x="1512168" y="0"/>
                  </a:cubicBezTo>
                  <a:cubicBezTo>
                    <a:pt x="1598138" y="0"/>
                    <a:pt x="1682432" y="7174"/>
                    <a:pt x="1764196" y="22675"/>
                  </a:cubicBezTo>
                </a:path>
              </a:pathLst>
            </a:custGeom>
            <a:noFill/>
            <a:ln w="25400" cap="flat" cmpd="sng">
              <a:solidFill>
                <a:srgbClr val="ACCEB6"/>
              </a:solidFill>
              <a:prstDash val="sysDash"/>
              <a:round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51435" tIns="25718" rIns="51435" bIns="25718" anchor="ctr"/>
            <a:lstStyle/>
            <a:p>
              <a:endParaRPr lang="zh-CN" altLang="en-US" sz="1013">
                <a:cs typeface="+mn-ea"/>
                <a:sym typeface="+mn-lt"/>
              </a:endParaRPr>
            </a:p>
          </p:txBody>
        </p:sp>
        <p:sp>
          <p:nvSpPr>
            <p:cNvPr id="4" name="椭圆 4">
              <a:extLst>
                <a:ext uri="{FF2B5EF4-FFF2-40B4-BE49-F238E27FC236}">
                  <a16:creationId xmlns:a16="http://schemas.microsoft.com/office/drawing/2014/main" xmlns="" id="{835CB18C-C232-4624-AE64-AF820187FF96}"/>
                </a:ext>
              </a:extLst>
            </p:cNvPr>
            <p:cNvSpPr/>
            <p:nvPr/>
          </p:nvSpPr>
          <p:spPr bwMode="auto">
            <a:xfrm rot="1748642">
              <a:off x="2072242" y="1513229"/>
              <a:ext cx="1573837" cy="746788"/>
            </a:xfrm>
            <a:custGeom>
              <a:avLst/>
              <a:gdLst>
                <a:gd name="T0" fmla="*/ 0 w 2134918"/>
                <a:gd name="T1" fmla="*/ 1012045 h 1012045"/>
                <a:gd name="T2" fmla="*/ 1067459 w 2134918"/>
                <a:gd name="T3" fmla="*/ 0 h 1012045"/>
                <a:gd name="T4" fmla="*/ 2134918 w 2134918"/>
                <a:gd name="T5" fmla="*/ 1012045 h 101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34918" h="1012045">
                  <a:moveTo>
                    <a:pt x="0" y="1012045"/>
                  </a:moveTo>
                  <a:cubicBezTo>
                    <a:pt x="28964" y="447977"/>
                    <a:pt x="495896" y="0"/>
                    <a:pt x="1067459" y="0"/>
                  </a:cubicBezTo>
                  <a:cubicBezTo>
                    <a:pt x="1639022" y="0"/>
                    <a:pt x="2105955" y="447977"/>
                    <a:pt x="2134918" y="1012045"/>
                  </a:cubicBezTo>
                </a:path>
              </a:pathLst>
            </a:custGeom>
            <a:noFill/>
            <a:ln w="25400" cap="flat" cmpd="sng">
              <a:solidFill>
                <a:srgbClr val="ACCEB6"/>
              </a:solidFill>
              <a:prstDash val="sysDash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51435" tIns="25718" rIns="51435" bIns="25718" anchor="ctr"/>
            <a:lstStyle/>
            <a:p>
              <a:endParaRPr lang="zh-CN" altLang="en-US" sz="1013">
                <a:cs typeface="+mn-ea"/>
                <a:sym typeface="+mn-lt"/>
              </a:endParaRPr>
            </a:p>
          </p:txBody>
        </p:sp>
        <p:sp>
          <p:nvSpPr>
            <p:cNvPr id="5" name="椭圆 4">
              <a:extLst>
                <a:ext uri="{FF2B5EF4-FFF2-40B4-BE49-F238E27FC236}">
                  <a16:creationId xmlns:a16="http://schemas.microsoft.com/office/drawing/2014/main" xmlns="" id="{71D9135B-81CC-4C2A-829A-57A9CF81989E}"/>
                </a:ext>
              </a:extLst>
            </p:cNvPr>
            <p:cNvSpPr/>
            <p:nvPr/>
          </p:nvSpPr>
          <p:spPr bwMode="auto">
            <a:xfrm rot="1748643" flipV="1">
              <a:off x="3158906" y="2877661"/>
              <a:ext cx="1121762" cy="532017"/>
            </a:xfrm>
            <a:custGeom>
              <a:avLst/>
              <a:gdLst>
                <a:gd name="T0" fmla="*/ 0 w 2134918"/>
                <a:gd name="T1" fmla="*/ 1012045 h 1012045"/>
                <a:gd name="T2" fmla="*/ 1067459 w 2134918"/>
                <a:gd name="T3" fmla="*/ 0 h 1012045"/>
                <a:gd name="T4" fmla="*/ 2134918 w 2134918"/>
                <a:gd name="T5" fmla="*/ 1012045 h 101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34918" h="1012045">
                  <a:moveTo>
                    <a:pt x="0" y="1012045"/>
                  </a:moveTo>
                  <a:cubicBezTo>
                    <a:pt x="28964" y="447977"/>
                    <a:pt x="495896" y="0"/>
                    <a:pt x="1067459" y="0"/>
                  </a:cubicBezTo>
                  <a:cubicBezTo>
                    <a:pt x="1639022" y="0"/>
                    <a:pt x="2105955" y="447977"/>
                    <a:pt x="2134918" y="1012045"/>
                  </a:cubicBezTo>
                </a:path>
              </a:pathLst>
            </a:custGeom>
            <a:noFill/>
            <a:ln w="25400" cap="flat" cmpd="sng">
              <a:solidFill>
                <a:srgbClr val="ACCEB6"/>
              </a:solidFill>
              <a:prstDash val="sysDash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51435" tIns="25718" rIns="51435" bIns="25718" anchor="ctr"/>
            <a:lstStyle/>
            <a:p>
              <a:endParaRPr lang="zh-CN" altLang="en-US" sz="1013">
                <a:cs typeface="+mn-ea"/>
                <a:sym typeface="+mn-lt"/>
              </a:endParaRPr>
            </a:p>
          </p:txBody>
        </p:sp>
        <p:sp>
          <p:nvSpPr>
            <p:cNvPr id="6" name="椭圆 4">
              <a:extLst>
                <a:ext uri="{FF2B5EF4-FFF2-40B4-BE49-F238E27FC236}">
                  <a16:creationId xmlns:a16="http://schemas.microsoft.com/office/drawing/2014/main" xmlns="" id="{562414CB-4053-42A3-8B9A-6FA13175B4F3}"/>
                </a:ext>
              </a:extLst>
            </p:cNvPr>
            <p:cNvSpPr/>
            <p:nvPr/>
          </p:nvSpPr>
          <p:spPr bwMode="auto">
            <a:xfrm rot="1748642">
              <a:off x="4392985" y="3020842"/>
              <a:ext cx="773581" cy="366376"/>
            </a:xfrm>
            <a:custGeom>
              <a:avLst/>
              <a:gdLst>
                <a:gd name="T0" fmla="*/ 0 w 2134918"/>
                <a:gd name="T1" fmla="*/ 1012045 h 1012045"/>
                <a:gd name="T2" fmla="*/ 1067459 w 2134918"/>
                <a:gd name="T3" fmla="*/ 0 h 1012045"/>
                <a:gd name="T4" fmla="*/ 2134918 w 2134918"/>
                <a:gd name="T5" fmla="*/ 1012045 h 101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34918" h="1012045">
                  <a:moveTo>
                    <a:pt x="0" y="1012045"/>
                  </a:moveTo>
                  <a:cubicBezTo>
                    <a:pt x="28964" y="447977"/>
                    <a:pt x="495896" y="0"/>
                    <a:pt x="1067459" y="0"/>
                  </a:cubicBezTo>
                  <a:cubicBezTo>
                    <a:pt x="1639022" y="0"/>
                    <a:pt x="2105955" y="447977"/>
                    <a:pt x="2134918" y="1012045"/>
                  </a:cubicBezTo>
                </a:path>
              </a:pathLst>
            </a:custGeom>
            <a:noFill/>
            <a:ln w="25400" cap="flat" cmpd="sng">
              <a:solidFill>
                <a:srgbClr val="ACCEB6"/>
              </a:solidFill>
              <a:prstDash val="sysDash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51435" tIns="25718" rIns="51435" bIns="25718" anchor="ctr"/>
            <a:lstStyle/>
            <a:p>
              <a:endParaRPr lang="zh-CN" altLang="en-US" sz="1013">
                <a:cs typeface="+mn-ea"/>
                <a:sym typeface="+mn-lt"/>
              </a:endParaRPr>
            </a:p>
          </p:txBody>
        </p:sp>
      </p:grpSp>
      <p:sp>
        <p:nvSpPr>
          <p:cNvPr id="7" name="KSO_GN4">
            <a:extLst>
              <a:ext uri="{FF2B5EF4-FFF2-40B4-BE49-F238E27FC236}">
                <a16:creationId xmlns:a16="http://schemas.microsoft.com/office/drawing/2014/main" xmlns="" id="{AE9D975F-F6C6-44E2-B3B1-178D188CB3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1669" y="1950244"/>
            <a:ext cx="1665446" cy="1665923"/>
          </a:xfrm>
          <a:prstGeom prst="ellipse">
            <a:avLst/>
          </a:pr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xtLst/>
        </p:spPr>
        <p:txBody>
          <a:bodyPr lIns="0" tIns="0" rIns="0" bIns="0" anchor="ctr"/>
          <a:lstStyle>
            <a:lvl1pPr defTabSz="685800"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1pPr>
            <a:lvl2pPr marL="742950" indent="-285750" defTabSz="685800"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2pPr>
            <a:lvl3pPr marL="1143000" indent="-228600" defTabSz="685800"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3pPr>
            <a:lvl4pPr marL="1600200" indent="-228600" defTabSz="685800"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4pPr>
            <a:lvl5pPr marL="2057400" indent="-228600" defTabSz="685800"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lang="en-US" altLang="zh-CN" sz="54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04</a:t>
            </a:r>
          </a:p>
        </p:txBody>
      </p:sp>
      <p:sp>
        <p:nvSpPr>
          <p:cNvPr id="8" name="KSO_GN3">
            <a:extLst>
              <a:ext uri="{FF2B5EF4-FFF2-40B4-BE49-F238E27FC236}">
                <a16:creationId xmlns:a16="http://schemas.microsoft.com/office/drawing/2014/main" xmlns="" id="{0DD4D1FF-0BA7-49AE-97D9-935E4F5668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5194" y="3143727"/>
            <a:ext cx="1178719" cy="1178719"/>
          </a:xfrm>
          <a:prstGeom prst="ellipse">
            <a:avLst/>
          </a:pr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xtLst/>
        </p:spPr>
        <p:txBody>
          <a:bodyPr lIns="0" tIns="0" rIns="0" bIns="0" anchor="ctr"/>
          <a:lstStyle>
            <a:lvl1pPr defTabSz="685800"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1pPr>
            <a:lvl2pPr marL="742950" indent="-285750" defTabSz="685800"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2pPr>
            <a:lvl3pPr marL="1143000" indent="-228600" defTabSz="685800"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3pPr>
            <a:lvl4pPr marL="1600200" indent="-228600" defTabSz="685800"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4pPr>
            <a:lvl5pPr marL="2057400" indent="-228600" defTabSz="685800"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lang="en-US" altLang="zh-CN" sz="405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03</a:t>
            </a:r>
          </a:p>
        </p:txBody>
      </p:sp>
      <p:sp>
        <p:nvSpPr>
          <p:cNvPr id="9" name="KSO_GN2">
            <a:extLst>
              <a:ext uri="{FF2B5EF4-FFF2-40B4-BE49-F238E27FC236}">
                <a16:creationId xmlns:a16="http://schemas.microsoft.com/office/drawing/2014/main" xmlns="" id="{A96F551A-5DA4-4EE2-ADB1-DBD5585E8AB4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678204" y="3821907"/>
            <a:ext cx="840581" cy="840581"/>
          </a:xfrm>
          <a:prstGeom prst="ellipse">
            <a:avLst/>
          </a:pr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xtLst/>
        </p:spPr>
        <p:txBody>
          <a:bodyPr lIns="0" tIns="0" rIns="0" bIns="0" anchor="ctr"/>
          <a:lstStyle>
            <a:lvl1pPr defTabSz="685800"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1pPr>
            <a:lvl2pPr marL="742950" indent="-285750" defTabSz="685800"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2pPr>
            <a:lvl3pPr marL="1143000" indent="-228600" defTabSz="685800"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3pPr>
            <a:lvl4pPr marL="1600200" indent="-228600" defTabSz="685800"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4pPr>
            <a:lvl5pPr marL="2057400" indent="-228600" defTabSz="685800"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lang="en-US" altLang="zh-CN" sz="27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02</a:t>
            </a:r>
            <a:endParaRPr lang="en-US" altLang="zh-CN" sz="150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0" name="KSO_GN1">
            <a:extLst>
              <a:ext uri="{FF2B5EF4-FFF2-40B4-BE49-F238E27FC236}">
                <a16:creationId xmlns:a16="http://schemas.microsoft.com/office/drawing/2014/main" xmlns="" id="{3D5CAD01-5FE4-48EA-954D-03612213BB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78781" y="4416267"/>
            <a:ext cx="579596" cy="579596"/>
          </a:xfrm>
          <a:prstGeom prst="ellipse">
            <a:avLst/>
          </a:pr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xtLst/>
        </p:spPr>
        <p:txBody>
          <a:bodyPr lIns="0" tIns="0" rIns="0" bIns="0" anchor="ctr"/>
          <a:lstStyle>
            <a:lvl1pPr defTabSz="685800"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1pPr>
            <a:lvl2pPr marL="742950" indent="-285750" defTabSz="685800"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2pPr>
            <a:lvl3pPr marL="1143000" indent="-228600" defTabSz="685800"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3pPr>
            <a:lvl4pPr marL="1600200" indent="-228600" defTabSz="685800"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4pPr>
            <a:lvl5pPr marL="2057400" indent="-228600" defTabSz="685800"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lang="en-US" altLang="zh-CN" sz="27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01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5877E459-BD5A-4BAD-9ABD-03325B05F31E}"/>
              </a:ext>
            </a:extLst>
          </p:cNvPr>
          <p:cNvSpPr txBox="1"/>
          <p:nvPr/>
        </p:nvSpPr>
        <p:spPr>
          <a:xfrm>
            <a:off x="3587116" y="1851660"/>
            <a:ext cx="4961096" cy="4944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请在此添加您的文字内容，请在此添加您的文字内容。请在此添加您的文字内容，请在此添加您的文字内容。请在此添加您的文字内容，请在此添加您的文字内容。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CA3F7A4A-6E1B-4375-BCAA-10928DB3B54A}"/>
              </a:ext>
            </a:extLst>
          </p:cNvPr>
          <p:cNvSpPr txBox="1"/>
          <p:nvPr/>
        </p:nvSpPr>
        <p:spPr>
          <a:xfrm>
            <a:off x="4439127" y="2620804"/>
            <a:ext cx="4961096" cy="4944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请在此添加您的文字内容，请在此添加您的文字内容。请在此添加您的文字内容，请在此添加您的文字内容。请在此添加您的文字内容，请在此添加您的文字内容。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C4C83890-0239-49BA-ACC9-481E6182C7F2}"/>
              </a:ext>
            </a:extLst>
          </p:cNvPr>
          <p:cNvSpPr txBox="1"/>
          <p:nvPr/>
        </p:nvSpPr>
        <p:spPr>
          <a:xfrm>
            <a:off x="6225540" y="4511993"/>
            <a:ext cx="3352324" cy="4944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请在此添加您的文字内容，请在此添加您的文字内容。请在此添加您的文字内容，请在此添加您的文字内容。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1DCE0BE1-F53A-42A2-AFC9-6CC873B86AB3}"/>
              </a:ext>
            </a:extLst>
          </p:cNvPr>
          <p:cNvSpPr txBox="1"/>
          <p:nvPr/>
        </p:nvSpPr>
        <p:spPr>
          <a:xfrm>
            <a:off x="5489734" y="3525203"/>
            <a:ext cx="3314700" cy="51244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请在此添加您的文字内容，请在此添加您的文字内容。请在此添加您的文字内容，请在此添加您的文字内容。</a:t>
            </a:r>
          </a:p>
        </p:txBody>
      </p:sp>
    </p:spTree>
    <p:extLst>
      <p:ext uri="{BB962C8B-B14F-4D97-AF65-F5344CB8AC3E}">
        <p14:creationId xmlns:p14="http://schemas.microsoft.com/office/powerpoint/2010/main" val="1004846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9" grpId="0" bldLvl="0" animBg="1"/>
      <p:bldP spid="10" grpId="0" bldLvl="0" animBg="1"/>
      <p:bldP spid="11" grpId="0"/>
      <p:bldP spid="12" grpId="0"/>
      <p:bldP spid="13" grpId="0"/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鲜花, 植物, 室内&#10;&#10;已生成高可信度的说明">
            <a:extLst>
              <a:ext uri="{FF2B5EF4-FFF2-40B4-BE49-F238E27FC236}">
                <a16:creationId xmlns:a16="http://schemas.microsoft.com/office/drawing/2014/main" xmlns="" id="{9CC93603-CB10-4BFB-9669-D91A3DE751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66769">
            <a:off x="3290317" y="-2214736"/>
            <a:ext cx="4958985" cy="7073572"/>
          </a:xfrm>
          <a:prstGeom prst="rect">
            <a:avLst/>
          </a:prstGeom>
        </p:spPr>
      </p:pic>
      <p:pic>
        <p:nvPicPr>
          <p:cNvPr id="3" name="图片 2" descr="图片包含 动物, 软体动物&#10;&#10;已生成高可信度的说明">
            <a:extLst>
              <a:ext uri="{FF2B5EF4-FFF2-40B4-BE49-F238E27FC236}">
                <a16:creationId xmlns:a16="http://schemas.microsoft.com/office/drawing/2014/main" xmlns="" id="{2B8EB661-593B-4EEE-A9DA-85C8D636ED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905500"/>
            <a:ext cx="12192000" cy="952500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5FE64F9A-85FB-4939-8324-21C45743A511}"/>
              </a:ext>
            </a:extLst>
          </p:cNvPr>
          <p:cNvGrpSpPr/>
          <p:nvPr/>
        </p:nvGrpSpPr>
        <p:grpSpPr>
          <a:xfrm>
            <a:off x="4331830" y="453767"/>
            <a:ext cx="2875958" cy="2744416"/>
            <a:chOff x="4331830" y="453767"/>
            <a:chExt cx="2875958" cy="2744416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xmlns="" id="{BEA4F9BD-ADE1-4AC4-B97A-A05BB875C6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31830" y="453767"/>
              <a:ext cx="2875958" cy="2744416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xmlns="" id="{846BD34F-C8B4-4C38-AA94-DB7DAC2C1833}"/>
                </a:ext>
              </a:extLst>
            </p:cNvPr>
            <p:cNvSpPr txBox="1"/>
            <p:nvPr/>
          </p:nvSpPr>
          <p:spPr>
            <a:xfrm>
              <a:off x="4792618" y="601520"/>
              <a:ext cx="1954381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3800" dirty="0">
                  <a:solidFill>
                    <a:schemeClr val="bg1"/>
                  </a:solidFill>
                  <a:cs typeface="+mn-ea"/>
                  <a:sym typeface="+mn-lt"/>
                </a:rPr>
                <a:t>叁</a:t>
              </a:r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35430B75-4D10-44C4-AB15-A380F98B8D96}"/>
              </a:ext>
            </a:extLst>
          </p:cNvPr>
          <p:cNvSpPr/>
          <p:nvPr/>
        </p:nvSpPr>
        <p:spPr>
          <a:xfrm>
            <a:off x="3392235" y="3677534"/>
            <a:ext cx="5170646" cy="1561415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请在此处添加详细描述文本，尽量与标题文本语言风格相符合，语言描述尽量简洁生动。请在此处添加详细描述文本，尽量与标题文本语言风格相符合，语言描述尽量简洁生动。</a:t>
            </a:r>
          </a:p>
        </p:txBody>
      </p:sp>
    </p:spTree>
    <p:extLst>
      <p:ext uri="{BB962C8B-B14F-4D97-AF65-F5344CB8AC3E}">
        <p14:creationId xmlns:p14="http://schemas.microsoft.com/office/powerpoint/2010/main" val="155724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2">
            <a:extLst>
              <a:ext uri="{FF2B5EF4-FFF2-40B4-BE49-F238E27FC236}">
                <a16:creationId xmlns:a16="http://schemas.microsoft.com/office/drawing/2014/main" xmlns="" id="{A17D3195-3CEE-4931-9D61-D101CB2A23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1294" y="2019777"/>
            <a:ext cx="646510" cy="646510"/>
          </a:xfrm>
          <a:prstGeom prst="ellipse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ru-RU" altLang="en-US" sz="1800">
              <a:solidFill>
                <a:srgbClr val="FFFFF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Oval 9">
            <a:extLst>
              <a:ext uri="{FF2B5EF4-FFF2-40B4-BE49-F238E27FC236}">
                <a16:creationId xmlns:a16="http://schemas.microsoft.com/office/drawing/2014/main" xmlns="" id="{6A5CC094-D125-4698-BC6E-8C9D8AC5D4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1294" y="3194924"/>
            <a:ext cx="646510" cy="646509"/>
          </a:xfrm>
          <a:prstGeom prst="ellipse">
            <a:avLst/>
          </a:pr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ru-RU" altLang="en-US" sz="1800">
              <a:solidFill>
                <a:srgbClr val="FFFFF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Oval 10">
            <a:extLst>
              <a:ext uri="{FF2B5EF4-FFF2-40B4-BE49-F238E27FC236}">
                <a16:creationId xmlns:a16="http://schemas.microsoft.com/office/drawing/2014/main" xmlns="" id="{1FC9FA9B-186A-450A-9D24-6C526085D4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1294" y="4370070"/>
            <a:ext cx="646510" cy="646510"/>
          </a:xfrm>
          <a:prstGeom prst="ellipse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ru-RU" altLang="en-US" sz="1800">
              <a:solidFill>
                <a:srgbClr val="FFFFF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" name="Oval 11">
            <a:extLst>
              <a:ext uri="{FF2B5EF4-FFF2-40B4-BE49-F238E27FC236}">
                <a16:creationId xmlns:a16="http://schemas.microsoft.com/office/drawing/2014/main" xmlns="" id="{9973E298-1618-4ED9-8FD9-E061EDE653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7773" y="2019777"/>
            <a:ext cx="645319" cy="646510"/>
          </a:xfrm>
          <a:prstGeom prst="ellipse">
            <a:avLst/>
          </a:pr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ru-RU" altLang="en-US" sz="180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Oval 12">
            <a:extLst>
              <a:ext uri="{FF2B5EF4-FFF2-40B4-BE49-F238E27FC236}">
                <a16:creationId xmlns:a16="http://schemas.microsoft.com/office/drawing/2014/main" xmlns="" id="{AD4E040B-8382-4166-B6FA-31F6C90886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7773" y="3194924"/>
            <a:ext cx="645319" cy="646509"/>
          </a:xfrm>
          <a:prstGeom prst="ellipse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ru-RU" altLang="en-US" sz="180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" name="Oval 13">
            <a:extLst>
              <a:ext uri="{FF2B5EF4-FFF2-40B4-BE49-F238E27FC236}">
                <a16:creationId xmlns:a16="http://schemas.microsoft.com/office/drawing/2014/main" xmlns="" id="{DF68F86B-AAE1-48DB-A515-7F8866D5C4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7773" y="4370070"/>
            <a:ext cx="645319" cy="646510"/>
          </a:xfrm>
          <a:prstGeom prst="ellipse">
            <a:avLst/>
          </a:pr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ru-RU" altLang="en-US" sz="180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Freeform 25">
            <a:extLst>
              <a:ext uri="{FF2B5EF4-FFF2-40B4-BE49-F238E27FC236}">
                <a16:creationId xmlns:a16="http://schemas.microsoft.com/office/drawing/2014/main" xmlns="" id="{41E26170-9945-4081-A996-7F7174AE9D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59894" y="3421143"/>
            <a:ext cx="185738" cy="259556"/>
          </a:xfrm>
          <a:custGeom>
            <a:avLst/>
            <a:gdLst>
              <a:gd name="T0" fmla="*/ 195 w 346"/>
              <a:gd name="T1" fmla="*/ 0 h 479"/>
              <a:gd name="T2" fmla="*/ 195 w 346"/>
              <a:gd name="T3" fmla="*/ 0 h 479"/>
              <a:gd name="T4" fmla="*/ 160 w 346"/>
              <a:gd name="T5" fmla="*/ 0 h 479"/>
              <a:gd name="T6" fmla="*/ 160 w 346"/>
              <a:gd name="T7" fmla="*/ 328 h 479"/>
              <a:gd name="T8" fmla="*/ 80 w 346"/>
              <a:gd name="T9" fmla="*/ 328 h 479"/>
              <a:gd name="T10" fmla="*/ 10 w 346"/>
              <a:gd name="T11" fmla="*/ 425 h 479"/>
              <a:gd name="T12" fmla="*/ 124 w 346"/>
              <a:gd name="T13" fmla="*/ 461 h 479"/>
              <a:gd name="T14" fmla="*/ 195 w 346"/>
              <a:gd name="T15" fmla="*/ 372 h 479"/>
              <a:gd name="T16" fmla="*/ 195 w 346"/>
              <a:gd name="T17" fmla="*/ 106 h 479"/>
              <a:gd name="T18" fmla="*/ 257 w 346"/>
              <a:gd name="T19" fmla="*/ 230 h 479"/>
              <a:gd name="T20" fmla="*/ 275 w 346"/>
              <a:gd name="T21" fmla="*/ 230 h 479"/>
              <a:gd name="T22" fmla="*/ 195 w 346"/>
              <a:gd name="T23" fmla="*/ 0 h 4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46" h="479">
                <a:moveTo>
                  <a:pt x="195" y="0"/>
                </a:moveTo>
                <a:lnTo>
                  <a:pt x="195" y="0"/>
                </a:lnTo>
                <a:cubicBezTo>
                  <a:pt x="160" y="0"/>
                  <a:pt x="160" y="0"/>
                  <a:pt x="160" y="0"/>
                </a:cubicBezTo>
                <a:cubicBezTo>
                  <a:pt x="160" y="328"/>
                  <a:pt x="160" y="328"/>
                  <a:pt x="160" y="328"/>
                </a:cubicBezTo>
                <a:cubicBezTo>
                  <a:pt x="133" y="319"/>
                  <a:pt x="107" y="319"/>
                  <a:pt x="80" y="328"/>
                </a:cubicBezTo>
                <a:cubicBezTo>
                  <a:pt x="26" y="346"/>
                  <a:pt x="0" y="390"/>
                  <a:pt x="10" y="425"/>
                </a:cubicBezTo>
                <a:cubicBezTo>
                  <a:pt x="26" y="461"/>
                  <a:pt x="71" y="478"/>
                  <a:pt x="124" y="461"/>
                </a:cubicBezTo>
                <a:cubicBezTo>
                  <a:pt x="169" y="443"/>
                  <a:pt x="195" y="408"/>
                  <a:pt x="195" y="372"/>
                </a:cubicBezTo>
                <a:cubicBezTo>
                  <a:pt x="195" y="106"/>
                  <a:pt x="195" y="106"/>
                  <a:pt x="195" y="106"/>
                </a:cubicBezTo>
                <a:cubicBezTo>
                  <a:pt x="266" y="124"/>
                  <a:pt x="266" y="212"/>
                  <a:pt x="257" y="230"/>
                </a:cubicBezTo>
                <a:cubicBezTo>
                  <a:pt x="257" y="239"/>
                  <a:pt x="266" y="248"/>
                  <a:pt x="275" y="230"/>
                </a:cubicBezTo>
                <a:cubicBezTo>
                  <a:pt x="345" y="115"/>
                  <a:pt x="195" y="62"/>
                  <a:pt x="195" y="0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endParaRPr lang="zh-CN" altLang="en-US" sz="1013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Freeform 28">
            <a:extLst>
              <a:ext uri="{FF2B5EF4-FFF2-40B4-BE49-F238E27FC236}">
                <a16:creationId xmlns:a16="http://schemas.microsoft.com/office/drawing/2014/main" xmlns="" id="{B4E07475-36EB-4634-BEE6-36720D636B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3701" y="4599861"/>
            <a:ext cx="269081" cy="226219"/>
          </a:xfrm>
          <a:custGeom>
            <a:avLst/>
            <a:gdLst>
              <a:gd name="T0" fmla="*/ 124 w 498"/>
              <a:gd name="T1" fmla="*/ 81 h 418"/>
              <a:gd name="T2" fmla="*/ 124 w 498"/>
              <a:gd name="T3" fmla="*/ 81 h 418"/>
              <a:gd name="T4" fmla="*/ 36 w 498"/>
              <a:gd name="T5" fmla="*/ 258 h 418"/>
              <a:gd name="T6" fmla="*/ 346 w 498"/>
              <a:gd name="T7" fmla="*/ 116 h 418"/>
              <a:gd name="T8" fmla="*/ 9 w 498"/>
              <a:gd name="T9" fmla="*/ 382 h 418"/>
              <a:gd name="T10" fmla="*/ 44 w 498"/>
              <a:gd name="T11" fmla="*/ 400 h 418"/>
              <a:gd name="T12" fmla="*/ 97 w 498"/>
              <a:gd name="T13" fmla="*/ 311 h 418"/>
              <a:gd name="T14" fmla="*/ 293 w 498"/>
              <a:gd name="T15" fmla="*/ 311 h 418"/>
              <a:gd name="T16" fmla="*/ 469 w 498"/>
              <a:gd name="T17" fmla="*/ 72 h 418"/>
              <a:gd name="T18" fmla="*/ 124 w 498"/>
              <a:gd name="T19" fmla="*/ 81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98" h="418">
                <a:moveTo>
                  <a:pt x="124" y="81"/>
                </a:moveTo>
                <a:lnTo>
                  <a:pt x="124" y="81"/>
                </a:lnTo>
                <a:cubicBezTo>
                  <a:pt x="27" y="134"/>
                  <a:pt x="36" y="222"/>
                  <a:pt x="36" y="258"/>
                </a:cubicBezTo>
                <a:cubicBezTo>
                  <a:pt x="159" y="107"/>
                  <a:pt x="346" y="116"/>
                  <a:pt x="346" y="116"/>
                </a:cubicBezTo>
                <a:cubicBezTo>
                  <a:pt x="346" y="116"/>
                  <a:pt x="80" y="204"/>
                  <a:pt x="9" y="382"/>
                </a:cubicBezTo>
                <a:cubicBezTo>
                  <a:pt x="0" y="400"/>
                  <a:pt x="36" y="417"/>
                  <a:pt x="44" y="400"/>
                </a:cubicBezTo>
                <a:cubicBezTo>
                  <a:pt x="62" y="355"/>
                  <a:pt x="97" y="311"/>
                  <a:pt x="97" y="311"/>
                </a:cubicBezTo>
                <a:cubicBezTo>
                  <a:pt x="151" y="329"/>
                  <a:pt x="230" y="355"/>
                  <a:pt x="293" y="311"/>
                </a:cubicBezTo>
                <a:cubicBezTo>
                  <a:pt x="363" y="258"/>
                  <a:pt x="363" y="134"/>
                  <a:pt x="469" y="72"/>
                </a:cubicBezTo>
                <a:cubicBezTo>
                  <a:pt x="497" y="63"/>
                  <a:pt x="249" y="0"/>
                  <a:pt x="124" y="81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endParaRPr lang="zh-CN" altLang="en-US" sz="1013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0" name="Freeform 101">
            <a:extLst>
              <a:ext uri="{FF2B5EF4-FFF2-40B4-BE49-F238E27FC236}">
                <a16:creationId xmlns:a16="http://schemas.microsoft.com/office/drawing/2014/main" xmlns="" id="{F57A948B-DDAE-46B8-92DD-50F7101B3C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25892" y="3427095"/>
            <a:ext cx="269081" cy="207169"/>
          </a:xfrm>
          <a:custGeom>
            <a:avLst/>
            <a:gdLst>
              <a:gd name="T0" fmla="*/ 80 w 497"/>
              <a:gd name="T1" fmla="*/ 248 h 382"/>
              <a:gd name="T2" fmla="*/ 80 w 497"/>
              <a:gd name="T3" fmla="*/ 248 h 382"/>
              <a:gd name="T4" fmla="*/ 159 w 497"/>
              <a:gd name="T5" fmla="*/ 328 h 382"/>
              <a:gd name="T6" fmla="*/ 248 w 497"/>
              <a:gd name="T7" fmla="*/ 381 h 382"/>
              <a:gd name="T8" fmla="*/ 337 w 497"/>
              <a:gd name="T9" fmla="*/ 337 h 382"/>
              <a:gd name="T10" fmla="*/ 390 w 497"/>
              <a:gd name="T11" fmla="*/ 258 h 382"/>
              <a:gd name="T12" fmla="*/ 248 w 497"/>
              <a:gd name="T13" fmla="*/ 328 h 382"/>
              <a:gd name="T14" fmla="*/ 80 w 497"/>
              <a:gd name="T15" fmla="*/ 248 h 382"/>
              <a:gd name="T16" fmla="*/ 487 w 497"/>
              <a:gd name="T17" fmla="*/ 124 h 382"/>
              <a:gd name="T18" fmla="*/ 487 w 497"/>
              <a:gd name="T19" fmla="*/ 124 h 382"/>
              <a:gd name="T20" fmla="*/ 274 w 497"/>
              <a:gd name="T21" fmla="*/ 9 h 382"/>
              <a:gd name="T22" fmla="*/ 221 w 497"/>
              <a:gd name="T23" fmla="*/ 9 h 382"/>
              <a:gd name="T24" fmla="*/ 9 w 497"/>
              <a:gd name="T25" fmla="*/ 124 h 382"/>
              <a:gd name="T26" fmla="*/ 9 w 497"/>
              <a:gd name="T27" fmla="*/ 160 h 382"/>
              <a:gd name="T28" fmla="*/ 221 w 497"/>
              <a:gd name="T29" fmla="*/ 275 h 382"/>
              <a:gd name="T30" fmla="*/ 274 w 497"/>
              <a:gd name="T31" fmla="*/ 275 h 382"/>
              <a:gd name="T32" fmla="*/ 408 w 497"/>
              <a:gd name="T33" fmla="*/ 195 h 382"/>
              <a:gd name="T34" fmla="*/ 266 w 497"/>
              <a:gd name="T35" fmla="*/ 160 h 382"/>
              <a:gd name="T36" fmla="*/ 248 w 497"/>
              <a:gd name="T37" fmla="*/ 168 h 382"/>
              <a:gd name="T38" fmla="*/ 203 w 497"/>
              <a:gd name="T39" fmla="*/ 133 h 382"/>
              <a:gd name="T40" fmla="*/ 248 w 497"/>
              <a:gd name="T41" fmla="*/ 107 h 382"/>
              <a:gd name="T42" fmla="*/ 293 w 497"/>
              <a:gd name="T43" fmla="*/ 124 h 382"/>
              <a:gd name="T44" fmla="*/ 443 w 497"/>
              <a:gd name="T45" fmla="*/ 177 h 382"/>
              <a:gd name="T46" fmla="*/ 487 w 497"/>
              <a:gd name="T47" fmla="*/ 160 h 382"/>
              <a:gd name="T48" fmla="*/ 487 w 497"/>
              <a:gd name="T49" fmla="*/ 124 h 382"/>
              <a:gd name="T50" fmla="*/ 425 w 497"/>
              <a:gd name="T51" fmla="*/ 346 h 382"/>
              <a:gd name="T52" fmla="*/ 425 w 497"/>
              <a:gd name="T53" fmla="*/ 346 h 382"/>
              <a:gd name="T54" fmla="*/ 461 w 497"/>
              <a:gd name="T55" fmla="*/ 337 h 382"/>
              <a:gd name="T56" fmla="*/ 443 w 497"/>
              <a:gd name="T57" fmla="*/ 177 h 382"/>
              <a:gd name="T58" fmla="*/ 408 w 497"/>
              <a:gd name="T59" fmla="*/ 195 h 382"/>
              <a:gd name="T60" fmla="*/ 425 w 497"/>
              <a:gd name="T61" fmla="*/ 346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97" h="382">
                <a:moveTo>
                  <a:pt x="80" y="248"/>
                </a:moveTo>
                <a:lnTo>
                  <a:pt x="80" y="248"/>
                </a:lnTo>
                <a:cubicBezTo>
                  <a:pt x="97" y="293"/>
                  <a:pt x="106" y="311"/>
                  <a:pt x="159" y="328"/>
                </a:cubicBezTo>
                <a:cubicBezTo>
                  <a:pt x="203" y="355"/>
                  <a:pt x="230" y="381"/>
                  <a:pt x="248" y="381"/>
                </a:cubicBezTo>
                <a:cubicBezTo>
                  <a:pt x="266" y="381"/>
                  <a:pt x="293" y="355"/>
                  <a:pt x="337" y="337"/>
                </a:cubicBezTo>
                <a:cubicBezTo>
                  <a:pt x="390" y="311"/>
                  <a:pt x="372" y="311"/>
                  <a:pt x="390" y="258"/>
                </a:cubicBezTo>
                <a:cubicBezTo>
                  <a:pt x="248" y="328"/>
                  <a:pt x="248" y="328"/>
                  <a:pt x="248" y="328"/>
                </a:cubicBezTo>
                <a:lnTo>
                  <a:pt x="80" y="248"/>
                </a:lnTo>
                <a:close/>
                <a:moveTo>
                  <a:pt x="487" y="124"/>
                </a:moveTo>
                <a:lnTo>
                  <a:pt x="487" y="124"/>
                </a:lnTo>
                <a:cubicBezTo>
                  <a:pt x="274" y="9"/>
                  <a:pt x="274" y="9"/>
                  <a:pt x="274" y="9"/>
                </a:cubicBezTo>
                <a:cubicBezTo>
                  <a:pt x="266" y="0"/>
                  <a:pt x="239" y="0"/>
                  <a:pt x="221" y="9"/>
                </a:cubicBezTo>
                <a:cubicBezTo>
                  <a:pt x="9" y="124"/>
                  <a:pt x="9" y="124"/>
                  <a:pt x="9" y="124"/>
                </a:cubicBezTo>
                <a:cubicBezTo>
                  <a:pt x="0" y="133"/>
                  <a:pt x="0" y="142"/>
                  <a:pt x="9" y="160"/>
                </a:cubicBezTo>
                <a:cubicBezTo>
                  <a:pt x="221" y="275"/>
                  <a:pt x="221" y="275"/>
                  <a:pt x="221" y="275"/>
                </a:cubicBezTo>
                <a:cubicBezTo>
                  <a:pt x="239" y="284"/>
                  <a:pt x="266" y="284"/>
                  <a:pt x="274" y="275"/>
                </a:cubicBezTo>
                <a:cubicBezTo>
                  <a:pt x="408" y="195"/>
                  <a:pt x="408" y="195"/>
                  <a:pt x="408" y="195"/>
                </a:cubicBezTo>
                <a:cubicBezTo>
                  <a:pt x="266" y="160"/>
                  <a:pt x="266" y="160"/>
                  <a:pt x="266" y="160"/>
                </a:cubicBezTo>
                <a:cubicBezTo>
                  <a:pt x="257" y="160"/>
                  <a:pt x="257" y="168"/>
                  <a:pt x="248" y="168"/>
                </a:cubicBezTo>
                <a:cubicBezTo>
                  <a:pt x="221" y="168"/>
                  <a:pt x="203" y="151"/>
                  <a:pt x="203" y="133"/>
                </a:cubicBezTo>
                <a:cubicBezTo>
                  <a:pt x="203" y="124"/>
                  <a:pt x="221" y="107"/>
                  <a:pt x="248" y="107"/>
                </a:cubicBezTo>
                <a:cubicBezTo>
                  <a:pt x="266" y="107"/>
                  <a:pt x="284" y="115"/>
                  <a:pt x="293" y="124"/>
                </a:cubicBezTo>
                <a:cubicBezTo>
                  <a:pt x="443" y="177"/>
                  <a:pt x="443" y="177"/>
                  <a:pt x="443" y="177"/>
                </a:cubicBezTo>
                <a:cubicBezTo>
                  <a:pt x="487" y="160"/>
                  <a:pt x="487" y="160"/>
                  <a:pt x="487" y="160"/>
                </a:cubicBezTo>
                <a:cubicBezTo>
                  <a:pt x="496" y="142"/>
                  <a:pt x="496" y="133"/>
                  <a:pt x="487" y="124"/>
                </a:cubicBezTo>
                <a:close/>
                <a:moveTo>
                  <a:pt x="425" y="346"/>
                </a:moveTo>
                <a:lnTo>
                  <a:pt x="425" y="346"/>
                </a:lnTo>
                <a:cubicBezTo>
                  <a:pt x="416" y="355"/>
                  <a:pt x="452" y="364"/>
                  <a:pt x="461" y="337"/>
                </a:cubicBezTo>
                <a:cubicBezTo>
                  <a:pt x="469" y="213"/>
                  <a:pt x="443" y="177"/>
                  <a:pt x="443" y="177"/>
                </a:cubicBezTo>
                <a:cubicBezTo>
                  <a:pt x="408" y="195"/>
                  <a:pt x="408" y="195"/>
                  <a:pt x="408" y="195"/>
                </a:cubicBezTo>
                <a:cubicBezTo>
                  <a:pt x="408" y="195"/>
                  <a:pt x="443" y="222"/>
                  <a:pt x="425" y="3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endParaRPr lang="zh-CN" altLang="en-US" sz="1013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Freeform 103">
            <a:extLst>
              <a:ext uri="{FF2B5EF4-FFF2-40B4-BE49-F238E27FC236}">
                <a16:creationId xmlns:a16="http://schemas.microsoft.com/office/drawing/2014/main" xmlns="" id="{8395929B-652D-4097-B82B-84DD919E76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28938" y="2211468"/>
            <a:ext cx="207169" cy="264319"/>
          </a:xfrm>
          <a:custGeom>
            <a:avLst/>
            <a:gdLst>
              <a:gd name="T0" fmla="*/ 116 w 383"/>
              <a:gd name="T1" fmla="*/ 62 h 488"/>
              <a:gd name="T2" fmla="*/ 116 w 383"/>
              <a:gd name="T3" fmla="*/ 62 h 488"/>
              <a:gd name="T4" fmla="*/ 116 w 383"/>
              <a:gd name="T5" fmla="*/ 355 h 488"/>
              <a:gd name="T6" fmla="*/ 63 w 383"/>
              <a:gd name="T7" fmla="*/ 364 h 488"/>
              <a:gd name="T8" fmla="*/ 18 w 383"/>
              <a:gd name="T9" fmla="*/ 443 h 488"/>
              <a:gd name="T10" fmla="*/ 98 w 383"/>
              <a:gd name="T11" fmla="*/ 470 h 488"/>
              <a:gd name="T12" fmla="*/ 160 w 383"/>
              <a:gd name="T13" fmla="*/ 399 h 488"/>
              <a:gd name="T14" fmla="*/ 160 w 383"/>
              <a:gd name="T15" fmla="*/ 160 h 488"/>
              <a:gd name="T16" fmla="*/ 337 w 383"/>
              <a:gd name="T17" fmla="*/ 115 h 488"/>
              <a:gd name="T18" fmla="*/ 337 w 383"/>
              <a:gd name="T19" fmla="*/ 311 h 488"/>
              <a:gd name="T20" fmla="*/ 284 w 383"/>
              <a:gd name="T21" fmla="*/ 311 h 488"/>
              <a:gd name="T22" fmla="*/ 239 w 383"/>
              <a:gd name="T23" fmla="*/ 399 h 488"/>
              <a:gd name="T24" fmla="*/ 319 w 383"/>
              <a:gd name="T25" fmla="*/ 425 h 488"/>
              <a:gd name="T26" fmla="*/ 382 w 383"/>
              <a:gd name="T27" fmla="*/ 355 h 488"/>
              <a:gd name="T28" fmla="*/ 382 w 383"/>
              <a:gd name="T29" fmla="*/ 0 h 488"/>
              <a:gd name="T30" fmla="*/ 116 w 383"/>
              <a:gd name="T31" fmla="*/ 62 h 4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83" h="488">
                <a:moveTo>
                  <a:pt x="116" y="62"/>
                </a:moveTo>
                <a:lnTo>
                  <a:pt x="116" y="62"/>
                </a:lnTo>
                <a:cubicBezTo>
                  <a:pt x="116" y="355"/>
                  <a:pt x="116" y="355"/>
                  <a:pt x="116" y="355"/>
                </a:cubicBezTo>
                <a:cubicBezTo>
                  <a:pt x="98" y="355"/>
                  <a:pt x="80" y="355"/>
                  <a:pt x="63" y="364"/>
                </a:cubicBezTo>
                <a:cubicBezTo>
                  <a:pt x="18" y="372"/>
                  <a:pt x="0" y="417"/>
                  <a:pt x="18" y="443"/>
                </a:cubicBezTo>
                <a:cubicBezTo>
                  <a:pt x="27" y="478"/>
                  <a:pt x="63" y="487"/>
                  <a:pt x="98" y="470"/>
                </a:cubicBezTo>
                <a:cubicBezTo>
                  <a:pt x="133" y="461"/>
                  <a:pt x="160" y="434"/>
                  <a:pt x="160" y="399"/>
                </a:cubicBezTo>
                <a:cubicBezTo>
                  <a:pt x="160" y="399"/>
                  <a:pt x="160" y="248"/>
                  <a:pt x="160" y="160"/>
                </a:cubicBezTo>
                <a:cubicBezTo>
                  <a:pt x="337" y="115"/>
                  <a:pt x="337" y="115"/>
                  <a:pt x="337" y="115"/>
                </a:cubicBezTo>
                <a:cubicBezTo>
                  <a:pt x="337" y="311"/>
                  <a:pt x="337" y="311"/>
                  <a:pt x="337" y="311"/>
                </a:cubicBezTo>
                <a:cubicBezTo>
                  <a:pt x="319" y="301"/>
                  <a:pt x="301" y="301"/>
                  <a:pt x="284" y="311"/>
                </a:cubicBezTo>
                <a:cubicBezTo>
                  <a:pt x="239" y="328"/>
                  <a:pt x="222" y="364"/>
                  <a:pt x="239" y="399"/>
                </a:cubicBezTo>
                <a:cubicBezTo>
                  <a:pt x="248" y="425"/>
                  <a:pt x="284" y="434"/>
                  <a:pt x="319" y="425"/>
                </a:cubicBezTo>
                <a:cubicBezTo>
                  <a:pt x="355" y="408"/>
                  <a:pt x="382" y="381"/>
                  <a:pt x="382" y="355"/>
                </a:cubicBezTo>
                <a:cubicBezTo>
                  <a:pt x="382" y="0"/>
                  <a:pt x="382" y="0"/>
                  <a:pt x="382" y="0"/>
                </a:cubicBezTo>
                <a:lnTo>
                  <a:pt x="116" y="62"/>
                </a:ln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endParaRPr lang="zh-CN" altLang="en-US" sz="1013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2" name="Freeform 114">
            <a:extLst>
              <a:ext uri="{FF2B5EF4-FFF2-40B4-BE49-F238E27FC236}">
                <a16:creationId xmlns:a16="http://schemas.microsoft.com/office/drawing/2014/main" xmlns="" id="{77FD46EE-77FC-4131-B4B9-79D0E5C239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42560" y="4570095"/>
            <a:ext cx="250031" cy="264319"/>
          </a:xfrm>
          <a:custGeom>
            <a:avLst/>
            <a:gdLst>
              <a:gd name="T0" fmla="*/ 443 w 462"/>
              <a:gd name="T1" fmla="*/ 301 h 488"/>
              <a:gd name="T2" fmla="*/ 443 w 462"/>
              <a:gd name="T3" fmla="*/ 301 h 488"/>
              <a:gd name="T4" fmla="*/ 408 w 462"/>
              <a:gd name="T5" fmla="*/ 266 h 488"/>
              <a:gd name="T6" fmla="*/ 408 w 462"/>
              <a:gd name="T7" fmla="*/ 221 h 488"/>
              <a:gd name="T8" fmla="*/ 443 w 462"/>
              <a:gd name="T9" fmla="*/ 186 h 488"/>
              <a:gd name="T10" fmla="*/ 443 w 462"/>
              <a:gd name="T11" fmla="*/ 160 h 488"/>
              <a:gd name="T12" fmla="*/ 381 w 462"/>
              <a:gd name="T13" fmla="*/ 151 h 488"/>
              <a:gd name="T14" fmla="*/ 364 w 462"/>
              <a:gd name="T15" fmla="*/ 124 h 488"/>
              <a:gd name="T16" fmla="*/ 390 w 462"/>
              <a:gd name="T17" fmla="*/ 36 h 488"/>
              <a:gd name="T18" fmla="*/ 381 w 462"/>
              <a:gd name="T19" fmla="*/ 27 h 488"/>
              <a:gd name="T20" fmla="*/ 311 w 462"/>
              <a:gd name="T21" fmla="*/ 71 h 488"/>
              <a:gd name="T22" fmla="*/ 267 w 462"/>
              <a:gd name="T23" fmla="*/ 53 h 488"/>
              <a:gd name="T24" fmla="*/ 248 w 462"/>
              <a:gd name="T25" fmla="*/ 17 h 488"/>
              <a:gd name="T26" fmla="*/ 213 w 462"/>
              <a:gd name="T27" fmla="*/ 17 h 488"/>
              <a:gd name="T28" fmla="*/ 195 w 462"/>
              <a:gd name="T29" fmla="*/ 53 h 488"/>
              <a:gd name="T30" fmla="*/ 151 w 462"/>
              <a:gd name="T31" fmla="*/ 71 h 488"/>
              <a:gd name="T32" fmla="*/ 116 w 462"/>
              <a:gd name="T33" fmla="*/ 53 h 488"/>
              <a:gd name="T34" fmla="*/ 89 w 462"/>
              <a:gd name="T35" fmla="*/ 71 h 488"/>
              <a:gd name="T36" fmla="*/ 89 w 462"/>
              <a:gd name="T37" fmla="*/ 106 h 488"/>
              <a:gd name="T38" fmla="*/ 63 w 462"/>
              <a:gd name="T39" fmla="*/ 142 h 488"/>
              <a:gd name="T40" fmla="*/ 18 w 462"/>
              <a:gd name="T41" fmla="*/ 160 h 488"/>
              <a:gd name="T42" fmla="*/ 18 w 462"/>
              <a:gd name="T43" fmla="*/ 186 h 488"/>
              <a:gd name="T44" fmla="*/ 63 w 462"/>
              <a:gd name="T45" fmla="*/ 221 h 488"/>
              <a:gd name="T46" fmla="*/ 63 w 462"/>
              <a:gd name="T47" fmla="*/ 266 h 488"/>
              <a:gd name="T48" fmla="*/ 18 w 462"/>
              <a:gd name="T49" fmla="*/ 301 h 488"/>
              <a:gd name="T50" fmla="*/ 27 w 462"/>
              <a:gd name="T51" fmla="*/ 319 h 488"/>
              <a:gd name="T52" fmla="*/ 71 w 462"/>
              <a:gd name="T53" fmla="*/ 328 h 488"/>
              <a:gd name="T54" fmla="*/ 98 w 462"/>
              <a:gd name="T55" fmla="*/ 364 h 488"/>
              <a:gd name="T56" fmla="*/ 71 w 462"/>
              <a:gd name="T57" fmla="*/ 443 h 488"/>
              <a:gd name="T58" fmla="*/ 89 w 462"/>
              <a:gd name="T59" fmla="*/ 461 h 488"/>
              <a:gd name="T60" fmla="*/ 142 w 462"/>
              <a:gd name="T61" fmla="*/ 425 h 488"/>
              <a:gd name="T62" fmla="*/ 186 w 462"/>
              <a:gd name="T63" fmla="*/ 434 h 488"/>
              <a:gd name="T64" fmla="*/ 213 w 462"/>
              <a:gd name="T65" fmla="*/ 470 h 488"/>
              <a:gd name="T66" fmla="*/ 248 w 462"/>
              <a:gd name="T67" fmla="*/ 470 h 488"/>
              <a:gd name="T68" fmla="*/ 267 w 462"/>
              <a:gd name="T69" fmla="*/ 425 h 488"/>
              <a:gd name="T70" fmla="*/ 311 w 462"/>
              <a:gd name="T71" fmla="*/ 408 h 488"/>
              <a:gd name="T72" fmla="*/ 355 w 462"/>
              <a:gd name="T73" fmla="*/ 434 h 488"/>
              <a:gd name="T74" fmla="*/ 373 w 462"/>
              <a:gd name="T75" fmla="*/ 417 h 488"/>
              <a:gd name="T76" fmla="*/ 373 w 462"/>
              <a:gd name="T77" fmla="*/ 372 h 488"/>
              <a:gd name="T78" fmla="*/ 399 w 462"/>
              <a:gd name="T79" fmla="*/ 337 h 488"/>
              <a:gd name="T80" fmla="*/ 443 w 462"/>
              <a:gd name="T81" fmla="*/ 328 h 488"/>
              <a:gd name="T82" fmla="*/ 443 w 462"/>
              <a:gd name="T83" fmla="*/ 301 h 488"/>
              <a:gd name="T84" fmla="*/ 257 w 462"/>
              <a:gd name="T85" fmla="*/ 346 h 488"/>
              <a:gd name="T86" fmla="*/ 257 w 462"/>
              <a:gd name="T87" fmla="*/ 346 h 488"/>
              <a:gd name="T88" fmla="*/ 204 w 462"/>
              <a:gd name="T89" fmla="*/ 346 h 488"/>
              <a:gd name="T90" fmla="*/ 204 w 462"/>
              <a:gd name="T91" fmla="*/ 292 h 488"/>
              <a:gd name="T92" fmla="*/ 257 w 462"/>
              <a:gd name="T93" fmla="*/ 292 h 488"/>
              <a:gd name="T94" fmla="*/ 257 w 462"/>
              <a:gd name="T95" fmla="*/ 346 h 488"/>
              <a:gd name="T96" fmla="*/ 257 w 462"/>
              <a:gd name="T97" fmla="*/ 266 h 488"/>
              <a:gd name="T98" fmla="*/ 257 w 462"/>
              <a:gd name="T99" fmla="*/ 266 h 488"/>
              <a:gd name="T100" fmla="*/ 204 w 462"/>
              <a:gd name="T101" fmla="*/ 266 h 488"/>
              <a:gd name="T102" fmla="*/ 204 w 462"/>
              <a:gd name="T103" fmla="*/ 133 h 488"/>
              <a:gd name="T104" fmla="*/ 257 w 462"/>
              <a:gd name="T105" fmla="*/ 133 h 488"/>
              <a:gd name="T106" fmla="*/ 257 w 462"/>
              <a:gd name="T107" fmla="*/ 266 h 4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462" h="488">
                <a:moveTo>
                  <a:pt x="443" y="301"/>
                </a:moveTo>
                <a:lnTo>
                  <a:pt x="443" y="301"/>
                </a:lnTo>
                <a:cubicBezTo>
                  <a:pt x="408" y="266"/>
                  <a:pt x="408" y="266"/>
                  <a:pt x="408" y="266"/>
                </a:cubicBezTo>
                <a:cubicBezTo>
                  <a:pt x="390" y="248"/>
                  <a:pt x="390" y="230"/>
                  <a:pt x="408" y="221"/>
                </a:cubicBezTo>
                <a:cubicBezTo>
                  <a:pt x="443" y="186"/>
                  <a:pt x="443" y="186"/>
                  <a:pt x="443" y="186"/>
                </a:cubicBezTo>
                <a:cubicBezTo>
                  <a:pt x="461" y="168"/>
                  <a:pt x="452" y="160"/>
                  <a:pt x="443" y="160"/>
                </a:cubicBezTo>
                <a:cubicBezTo>
                  <a:pt x="381" y="151"/>
                  <a:pt x="381" y="151"/>
                  <a:pt x="381" y="151"/>
                </a:cubicBezTo>
                <a:cubicBezTo>
                  <a:pt x="364" y="151"/>
                  <a:pt x="355" y="142"/>
                  <a:pt x="364" y="124"/>
                </a:cubicBezTo>
                <a:cubicBezTo>
                  <a:pt x="390" y="36"/>
                  <a:pt x="390" y="36"/>
                  <a:pt x="390" y="36"/>
                </a:cubicBezTo>
                <a:cubicBezTo>
                  <a:pt x="399" y="27"/>
                  <a:pt x="390" y="17"/>
                  <a:pt x="381" y="27"/>
                </a:cubicBezTo>
                <a:cubicBezTo>
                  <a:pt x="311" y="71"/>
                  <a:pt x="311" y="71"/>
                  <a:pt x="311" y="71"/>
                </a:cubicBezTo>
                <a:cubicBezTo>
                  <a:pt x="292" y="80"/>
                  <a:pt x="275" y="71"/>
                  <a:pt x="267" y="53"/>
                </a:cubicBezTo>
                <a:cubicBezTo>
                  <a:pt x="248" y="17"/>
                  <a:pt x="248" y="17"/>
                  <a:pt x="248" y="17"/>
                </a:cubicBezTo>
                <a:cubicBezTo>
                  <a:pt x="239" y="0"/>
                  <a:pt x="222" y="0"/>
                  <a:pt x="213" y="17"/>
                </a:cubicBezTo>
                <a:cubicBezTo>
                  <a:pt x="195" y="53"/>
                  <a:pt x="195" y="53"/>
                  <a:pt x="195" y="53"/>
                </a:cubicBezTo>
                <a:cubicBezTo>
                  <a:pt x="186" y="71"/>
                  <a:pt x="169" y="71"/>
                  <a:pt x="151" y="71"/>
                </a:cubicBezTo>
                <a:cubicBezTo>
                  <a:pt x="116" y="53"/>
                  <a:pt x="116" y="53"/>
                  <a:pt x="116" y="53"/>
                </a:cubicBezTo>
                <a:cubicBezTo>
                  <a:pt x="98" y="45"/>
                  <a:pt x="80" y="53"/>
                  <a:pt x="89" y="71"/>
                </a:cubicBezTo>
                <a:cubicBezTo>
                  <a:pt x="89" y="106"/>
                  <a:pt x="89" y="106"/>
                  <a:pt x="89" y="106"/>
                </a:cubicBezTo>
                <a:cubicBezTo>
                  <a:pt x="89" y="124"/>
                  <a:pt x="80" y="142"/>
                  <a:pt x="63" y="142"/>
                </a:cubicBezTo>
                <a:cubicBezTo>
                  <a:pt x="18" y="160"/>
                  <a:pt x="18" y="160"/>
                  <a:pt x="18" y="160"/>
                </a:cubicBezTo>
                <a:cubicBezTo>
                  <a:pt x="9" y="160"/>
                  <a:pt x="0" y="168"/>
                  <a:pt x="18" y="186"/>
                </a:cubicBezTo>
                <a:cubicBezTo>
                  <a:pt x="63" y="221"/>
                  <a:pt x="63" y="221"/>
                  <a:pt x="63" y="221"/>
                </a:cubicBezTo>
                <a:cubicBezTo>
                  <a:pt x="71" y="230"/>
                  <a:pt x="71" y="248"/>
                  <a:pt x="63" y="266"/>
                </a:cubicBezTo>
                <a:cubicBezTo>
                  <a:pt x="18" y="301"/>
                  <a:pt x="18" y="301"/>
                  <a:pt x="18" y="301"/>
                </a:cubicBezTo>
                <a:cubicBezTo>
                  <a:pt x="0" y="311"/>
                  <a:pt x="9" y="319"/>
                  <a:pt x="27" y="319"/>
                </a:cubicBezTo>
                <a:cubicBezTo>
                  <a:pt x="71" y="328"/>
                  <a:pt x="71" y="328"/>
                  <a:pt x="71" y="328"/>
                </a:cubicBezTo>
                <a:cubicBezTo>
                  <a:pt x="89" y="328"/>
                  <a:pt x="98" y="346"/>
                  <a:pt x="98" y="364"/>
                </a:cubicBezTo>
                <a:cubicBezTo>
                  <a:pt x="71" y="443"/>
                  <a:pt x="71" y="443"/>
                  <a:pt x="71" y="443"/>
                </a:cubicBezTo>
                <a:cubicBezTo>
                  <a:pt x="63" y="461"/>
                  <a:pt x="71" y="461"/>
                  <a:pt x="89" y="461"/>
                </a:cubicBezTo>
                <a:cubicBezTo>
                  <a:pt x="142" y="425"/>
                  <a:pt x="142" y="425"/>
                  <a:pt x="142" y="425"/>
                </a:cubicBezTo>
                <a:cubicBezTo>
                  <a:pt x="160" y="417"/>
                  <a:pt x="177" y="417"/>
                  <a:pt x="186" y="434"/>
                </a:cubicBezTo>
                <a:cubicBezTo>
                  <a:pt x="213" y="470"/>
                  <a:pt x="213" y="470"/>
                  <a:pt x="213" y="470"/>
                </a:cubicBezTo>
                <a:cubicBezTo>
                  <a:pt x="222" y="487"/>
                  <a:pt x="239" y="478"/>
                  <a:pt x="248" y="470"/>
                </a:cubicBezTo>
                <a:cubicBezTo>
                  <a:pt x="267" y="425"/>
                  <a:pt x="267" y="425"/>
                  <a:pt x="267" y="425"/>
                </a:cubicBezTo>
                <a:cubicBezTo>
                  <a:pt x="275" y="408"/>
                  <a:pt x="292" y="408"/>
                  <a:pt x="311" y="408"/>
                </a:cubicBezTo>
                <a:cubicBezTo>
                  <a:pt x="355" y="434"/>
                  <a:pt x="355" y="434"/>
                  <a:pt x="355" y="434"/>
                </a:cubicBezTo>
                <a:cubicBezTo>
                  <a:pt x="364" y="443"/>
                  <a:pt x="381" y="434"/>
                  <a:pt x="373" y="417"/>
                </a:cubicBezTo>
                <a:cubicBezTo>
                  <a:pt x="373" y="372"/>
                  <a:pt x="373" y="372"/>
                  <a:pt x="373" y="372"/>
                </a:cubicBezTo>
                <a:cubicBezTo>
                  <a:pt x="373" y="364"/>
                  <a:pt x="390" y="346"/>
                  <a:pt x="399" y="337"/>
                </a:cubicBezTo>
                <a:cubicBezTo>
                  <a:pt x="443" y="328"/>
                  <a:pt x="443" y="328"/>
                  <a:pt x="443" y="328"/>
                </a:cubicBezTo>
                <a:cubicBezTo>
                  <a:pt x="452" y="319"/>
                  <a:pt x="461" y="311"/>
                  <a:pt x="443" y="301"/>
                </a:cubicBezTo>
                <a:close/>
                <a:moveTo>
                  <a:pt x="257" y="346"/>
                </a:moveTo>
                <a:lnTo>
                  <a:pt x="257" y="346"/>
                </a:lnTo>
                <a:cubicBezTo>
                  <a:pt x="204" y="346"/>
                  <a:pt x="204" y="346"/>
                  <a:pt x="204" y="346"/>
                </a:cubicBezTo>
                <a:cubicBezTo>
                  <a:pt x="204" y="292"/>
                  <a:pt x="204" y="292"/>
                  <a:pt x="204" y="292"/>
                </a:cubicBezTo>
                <a:cubicBezTo>
                  <a:pt x="257" y="292"/>
                  <a:pt x="257" y="292"/>
                  <a:pt x="257" y="292"/>
                </a:cubicBezTo>
                <a:lnTo>
                  <a:pt x="257" y="346"/>
                </a:lnTo>
                <a:close/>
                <a:moveTo>
                  <a:pt x="257" y="266"/>
                </a:moveTo>
                <a:lnTo>
                  <a:pt x="257" y="266"/>
                </a:lnTo>
                <a:cubicBezTo>
                  <a:pt x="204" y="266"/>
                  <a:pt x="204" y="266"/>
                  <a:pt x="204" y="266"/>
                </a:cubicBezTo>
                <a:cubicBezTo>
                  <a:pt x="204" y="133"/>
                  <a:pt x="204" y="133"/>
                  <a:pt x="204" y="133"/>
                </a:cubicBezTo>
                <a:cubicBezTo>
                  <a:pt x="257" y="133"/>
                  <a:pt x="257" y="133"/>
                  <a:pt x="257" y="133"/>
                </a:cubicBezTo>
                <a:lnTo>
                  <a:pt x="257" y="2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endParaRPr lang="zh-CN" altLang="en-US" sz="1013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" name="Freeform 154">
            <a:extLst>
              <a:ext uri="{FF2B5EF4-FFF2-40B4-BE49-F238E27FC236}">
                <a16:creationId xmlns:a16="http://schemas.microsoft.com/office/drawing/2014/main" xmlns="" id="{2CDE6FF4-AC92-4A5D-9ACE-0C2072D820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59229" y="2220992"/>
            <a:ext cx="192881" cy="261938"/>
          </a:xfrm>
          <a:custGeom>
            <a:avLst/>
            <a:gdLst>
              <a:gd name="T0" fmla="*/ 346 w 355"/>
              <a:gd name="T1" fmla="*/ 132 h 487"/>
              <a:gd name="T2" fmla="*/ 346 w 355"/>
              <a:gd name="T3" fmla="*/ 132 h 487"/>
              <a:gd name="T4" fmla="*/ 116 w 355"/>
              <a:gd name="T5" fmla="*/ 17 h 487"/>
              <a:gd name="T6" fmla="*/ 9 w 355"/>
              <a:gd name="T7" fmla="*/ 53 h 487"/>
              <a:gd name="T8" fmla="*/ 0 w 355"/>
              <a:gd name="T9" fmla="*/ 79 h 487"/>
              <a:gd name="T10" fmla="*/ 9 w 355"/>
              <a:gd name="T11" fmla="*/ 345 h 487"/>
              <a:gd name="T12" fmla="*/ 18 w 355"/>
              <a:gd name="T13" fmla="*/ 363 h 487"/>
              <a:gd name="T14" fmla="*/ 222 w 355"/>
              <a:gd name="T15" fmla="*/ 486 h 487"/>
              <a:gd name="T16" fmla="*/ 231 w 355"/>
              <a:gd name="T17" fmla="*/ 486 h 487"/>
              <a:gd name="T18" fmla="*/ 240 w 355"/>
              <a:gd name="T19" fmla="*/ 486 h 487"/>
              <a:gd name="T20" fmla="*/ 248 w 355"/>
              <a:gd name="T21" fmla="*/ 478 h 487"/>
              <a:gd name="T22" fmla="*/ 248 w 355"/>
              <a:gd name="T23" fmla="*/ 203 h 487"/>
              <a:gd name="T24" fmla="*/ 240 w 355"/>
              <a:gd name="T25" fmla="*/ 185 h 487"/>
              <a:gd name="T26" fmla="*/ 44 w 355"/>
              <a:gd name="T27" fmla="*/ 70 h 487"/>
              <a:gd name="T28" fmla="*/ 71 w 355"/>
              <a:gd name="T29" fmla="*/ 53 h 487"/>
              <a:gd name="T30" fmla="*/ 107 w 355"/>
              <a:gd name="T31" fmla="*/ 44 h 487"/>
              <a:gd name="T32" fmla="*/ 301 w 355"/>
              <a:gd name="T33" fmla="*/ 150 h 487"/>
              <a:gd name="T34" fmla="*/ 310 w 355"/>
              <a:gd name="T35" fmla="*/ 159 h 487"/>
              <a:gd name="T36" fmla="*/ 310 w 355"/>
              <a:gd name="T37" fmla="*/ 425 h 487"/>
              <a:gd name="T38" fmla="*/ 328 w 355"/>
              <a:gd name="T39" fmla="*/ 442 h 487"/>
              <a:gd name="T40" fmla="*/ 354 w 355"/>
              <a:gd name="T41" fmla="*/ 425 h 487"/>
              <a:gd name="T42" fmla="*/ 354 w 355"/>
              <a:gd name="T43" fmla="*/ 141 h 487"/>
              <a:gd name="T44" fmla="*/ 346 w 355"/>
              <a:gd name="T45" fmla="*/ 132 h 4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55" h="487">
                <a:moveTo>
                  <a:pt x="346" y="132"/>
                </a:moveTo>
                <a:lnTo>
                  <a:pt x="346" y="132"/>
                </a:lnTo>
                <a:cubicBezTo>
                  <a:pt x="116" y="17"/>
                  <a:pt x="116" y="17"/>
                  <a:pt x="116" y="17"/>
                </a:cubicBezTo>
                <a:cubicBezTo>
                  <a:pt x="89" y="0"/>
                  <a:pt x="27" y="25"/>
                  <a:pt x="9" y="53"/>
                </a:cubicBezTo>
                <a:cubicBezTo>
                  <a:pt x="0" y="70"/>
                  <a:pt x="0" y="79"/>
                  <a:pt x="0" y="79"/>
                </a:cubicBezTo>
                <a:cubicBezTo>
                  <a:pt x="9" y="345"/>
                  <a:pt x="9" y="345"/>
                  <a:pt x="9" y="345"/>
                </a:cubicBezTo>
                <a:cubicBezTo>
                  <a:pt x="9" y="345"/>
                  <a:pt x="18" y="354"/>
                  <a:pt x="18" y="363"/>
                </a:cubicBezTo>
                <a:cubicBezTo>
                  <a:pt x="36" y="363"/>
                  <a:pt x="222" y="486"/>
                  <a:pt x="222" y="486"/>
                </a:cubicBezTo>
                <a:cubicBezTo>
                  <a:pt x="231" y="486"/>
                  <a:pt x="231" y="486"/>
                  <a:pt x="231" y="486"/>
                </a:cubicBezTo>
                <a:cubicBezTo>
                  <a:pt x="240" y="486"/>
                  <a:pt x="240" y="486"/>
                  <a:pt x="240" y="486"/>
                </a:cubicBezTo>
                <a:cubicBezTo>
                  <a:pt x="248" y="486"/>
                  <a:pt x="248" y="478"/>
                  <a:pt x="248" y="478"/>
                </a:cubicBezTo>
                <a:cubicBezTo>
                  <a:pt x="248" y="203"/>
                  <a:pt x="248" y="203"/>
                  <a:pt x="248" y="203"/>
                </a:cubicBezTo>
                <a:cubicBezTo>
                  <a:pt x="248" y="194"/>
                  <a:pt x="248" y="194"/>
                  <a:pt x="240" y="185"/>
                </a:cubicBezTo>
                <a:cubicBezTo>
                  <a:pt x="44" y="70"/>
                  <a:pt x="44" y="70"/>
                  <a:pt x="44" y="70"/>
                </a:cubicBezTo>
                <a:cubicBezTo>
                  <a:pt x="44" y="70"/>
                  <a:pt x="53" y="61"/>
                  <a:pt x="71" y="53"/>
                </a:cubicBezTo>
                <a:cubicBezTo>
                  <a:pt x="89" y="44"/>
                  <a:pt x="97" y="44"/>
                  <a:pt x="107" y="44"/>
                </a:cubicBezTo>
                <a:cubicBezTo>
                  <a:pt x="107" y="44"/>
                  <a:pt x="293" y="150"/>
                  <a:pt x="301" y="150"/>
                </a:cubicBezTo>
                <a:cubicBezTo>
                  <a:pt x="310" y="159"/>
                  <a:pt x="310" y="159"/>
                  <a:pt x="310" y="159"/>
                </a:cubicBezTo>
                <a:cubicBezTo>
                  <a:pt x="310" y="168"/>
                  <a:pt x="310" y="425"/>
                  <a:pt x="310" y="425"/>
                </a:cubicBezTo>
                <a:cubicBezTo>
                  <a:pt x="310" y="433"/>
                  <a:pt x="319" y="442"/>
                  <a:pt x="328" y="442"/>
                </a:cubicBezTo>
                <a:cubicBezTo>
                  <a:pt x="337" y="442"/>
                  <a:pt x="354" y="433"/>
                  <a:pt x="354" y="425"/>
                </a:cubicBezTo>
                <a:cubicBezTo>
                  <a:pt x="354" y="141"/>
                  <a:pt x="354" y="141"/>
                  <a:pt x="354" y="141"/>
                </a:cubicBezTo>
                <a:lnTo>
                  <a:pt x="346" y="132"/>
                </a:ln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endParaRPr lang="zh-CN" altLang="en-US" sz="1013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1FB5E8CB-589F-4F5D-8440-55417AAEDB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7829" y="2086451"/>
            <a:ext cx="97155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spcBef>
                <a:spcPct val="20000"/>
              </a:spcBef>
            </a:pPr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添加你的标题</a:t>
            </a:r>
          </a:p>
        </p:txBody>
      </p:sp>
      <p:sp>
        <p:nvSpPr>
          <p:cNvPr id="15" name="TextBox 13">
            <a:extLst>
              <a:ext uri="{FF2B5EF4-FFF2-40B4-BE49-F238E27FC236}">
                <a16:creationId xmlns:a16="http://schemas.microsoft.com/office/drawing/2014/main" xmlns="" id="{E5B916E4-6FDE-469F-BB73-CBA30A7AD8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7829" y="2328149"/>
            <a:ext cx="1807369" cy="344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zh-CN" sz="9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请在此添加您的文字内容， 请在此添加您的文字内容。</a:t>
            </a:r>
            <a:endParaRPr lang="en-US" altLang="zh-CN" sz="90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" name="TextBox 13">
            <a:extLst>
              <a:ext uri="{FF2B5EF4-FFF2-40B4-BE49-F238E27FC236}">
                <a16:creationId xmlns:a16="http://schemas.microsoft.com/office/drawing/2014/main" xmlns="" id="{118D569C-F16C-41A3-9CCD-0448A72313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7829" y="3195161"/>
            <a:ext cx="97155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spcBef>
                <a:spcPct val="20000"/>
              </a:spcBef>
            </a:pPr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添加你的标题</a:t>
            </a:r>
          </a:p>
        </p:txBody>
      </p:sp>
      <p:sp>
        <p:nvSpPr>
          <p:cNvPr id="17" name="TextBox 13">
            <a:extLst>
              <a:ext uri="{FF2B5EF4-FFF2-40B4-BE49-F238E27FC236}">
                <a16:creationId xmlns:a16="http://schemas.microsoft.com/office/drawing/2014/main" xmlns="" id="{BD90395A-C5E5-4754-BD2D-655F6C9013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7829" y="3426858"/>
            <a:ext cx="1807369" cy="344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zh-CN" sz="9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请在此添加您的文字内容， 请在此添加您的文字内容。</a:t>
            </a:r>
            <a:endParaRPr lang="en-US" altLang="zh-CN" sz="90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8" name="TextBox 13">
            <a:extLst>
              <a:ext uri="{FF2B5EF4-FFF2-40B4-BE49-F238E27FC236}">
                <a16:creationId xmlns:a16="http://schemas.microsoft.com/office/drawing/2014/main" xmlns="" id="{E979A36A-FC46-4C32-9456-FFA4276FEA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7829" y="4428649"/>
            <a:ext cx="97155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spcBef>
                <a:spcPct val="20000"/>
              </a:spcBef>
            </a:pPr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添加你的标题</a:t>
            </a:r>
          </a:p>
        </p:txBody>
      </p:sp>
      <p:sp>
        <p:nvSpPr>
          <p:cNvPr id="19" name="TextBox 13">
            <a:extLst>
              <a:ext uri="{FF2B5EF4-FFF2-40B4-BE49-F238E27FC236}">
                <a16:creationId xmlns:a16="http://schemas.microsoft.com/office/drawing/2014/main" xmlns="" id="{46FF95C5-828D-4F38-B770-8AED61B458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7829" y="4660345"/>
            <a:ext cx="1807369" cy="344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zh-CN" sz="9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请在此添加您的文字内容， 请在此添加您的文字内容。</a:t>
            </a:r>
            <a:endParaRPr lang="en-US" altLang="zh-CN" sz="90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TextBox 13">
            <a:extLst>
              <a:ext uri="{FF2B5EF4-FFF2-40B4-BE49-F238E27FC236}">
                <a16:creationId xmlns:a16="http://schemas.microsoft.com/office/drawing/2014/main" xmlns="" id="{5EC5EE87-EC51-433D-96EE-F6CB142833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63602" y="2068354"/>
            <a:ext cx="97155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spcBef>
                <a:spcPct val="20000"/>
              </a:spcBef>
            </a:pPr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添加你的标题</a:t>
            </a:r>
          </a:p>
        </p:txBody>
      </p:sp>
      <p:sp>
        <p:nvSpPr>
          <p:cNvPr id="21" name="TextBox 13">
            <a:extLst>
              <a:ext uri="{FF2B5EF4-FFF2-40B4-BE49-F238E27FC236}">
                <a16:creationId xmlns:a16="http://schemas.microsoft.com/office/drawing/2014/main" xmlns="" id="{EF6F1F99-19F4-4E26-B7A1-A75D50A384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63603" y="2310052"/>
            <a:ext cx="1807369" cy="344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zh-CN" sz="9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请在此添加您的文字内容， 请在此添加您的文字内容。</a:t>
            </a:r>
            <a:endParaRPr lang="en-US" altLang="zh-CN" sz="90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2" name="TextBox 13">
            <a:extLst>
              <a:ext uri="{FF2B5EF4-FFF2-40B4-BE49-F238E27FC236}">
                <a16:creationId xmlns:a16="http://schemas.microsoft.com/office/drawing/2014/main" xmlns="" id="{E2E9738E-37FB-48F7-9E56-4542519B06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63602" y="3167062"/>
            <a:ext cx="97155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spcBef>
                <a:spcPct val="20000"/>
              </a:spcBef>
            </a:pPr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添加你的标题</a:t>
            </a:r>
          </a:p>
        </p:txBody>
      </p:sp>
      <p:sp>
        <p:nvSpPr>
          <p:cNvPr id="23" name="TextBox 13">
            <a:extLst>
              <a:ext uri="{FF2B5EF4-FFF2-40B4-BE49-F238E27FC236}">
                <a16:creationId xmlns:a16="http://schemas.microsoft.com/office/drawing/2014/main" xmlns="" id="{6E7F341D-9073-4FBC-BC8B-A96313D743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63603" y="3408760"/>
            <a:ext cx="1807369" cy="344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zh-CN" sz="9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请在此添加您的文字内容， 请在此添加您的文字内容。</a:t>
            </a:r>
            <a:endParaRPr lang="en-US" altLang="zh-CN" sz="90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4" name="TextBox 13">
            <a:extLst>
              <a:ext uri="{FF2B5EF4-FFF2-40B4-BE49-F238E27FC236}">
                <a16:creationId xmlns:a16="http://schemas.microsoft.com/office/drawing/2014/main" xmlns="" id="{3D15F988-DA70-4220-B074-BA4360431F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63602" y="4400550"/>
            <a:ext cx="97155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spcBef>
                <a:spcPct val="20000"/>
              </a:spcBef>
            </a:pPr>
            <a:r>
              <a:rPr lang="zh-CN" altLang="en-US" sz="1200" b="1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添加你的标题</a:t>
            </a:r>
          </a:p>
        </p:txBody>
      </p:sp>
      <p:sp>
        <p:nvSpPr>
          <p:cNvPr id="25" name="TextBox 13">
            <a:extLst>
              <a:ext uri="{FF2B5EF4-FFF2-40B4-BE49-F238E27FC236}">
                <a16:creationId xmlns:a16="http://schemas.microsoft.com/office/drawing/2014/main" xmlns="" id="{6A50932B-5CCC-45AA-B2AD-FAB1714EE1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63603" y="4642248"/>
            <a:ext cx="1807369" cy="344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zh-CN" sz="9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请在此添加您的文字内容， 请在此添加您的文字内容。</a:t>
            </a:r>
            <a:endParaRPr lang="en-US" altLang="zh-CN" sz="90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0634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9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2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5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8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1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4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7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0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3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6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 bldLvl="0" animBg="1"/>
      <p:bldP spid="5" grpId="0" bldLvl="0" animBg="1"/>
      <p:bldP spid="6" grpId="0" bldLvl="0" animBg="1"/>
      <p:bldP spid="7" grpId="0" bldLvl="0" animBg="1"/>
      <p:bldP spid="8" grpId="0" bldLvl="0" animBg="1"/>
      <p:bldP spid="9" grpId="0" bldLvl="0" animBg="1"/>
      <p:bldP spid="10" grpId="0" bldLvl="0" animBg="1"/>
      <p:bldP spid="11" grpId="0" bldLvl="0" animBg="1"/>
      <p:bldP spid="12" grpId="0" bldLvl="0" animBg="1"/>
      <p:bldP spid="13" grpId="0" bldLvl="0" animBg="1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H_SubTitle_1">
            <a:extLst>
              <a:ext uri="{FF2B5EF4-FFF2-40B4-BE49-F238E27FC236}">
                <a16:creationId xmlns:a16="http://schemas.microsoft.com/office/drawing/2014/main" xmlns="" id="{4D49BF98-4AF4-49C3-A7B5-20CCC7BED3EB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834992" y="2073117"/>
            <a:ext cx="1151335" cy="1151335"/>
          </a:xfrm>
          <a:custGeom>
            <a:avLst/>
            <a:gdLst>
              <a:gd name="connsiteX0" fmla="*/ 487973 w 975946"/>
              <a:gd name="connsiteY0" fmla="*/ 975946 h 975946"/>
              <a:gd name="connsiteX1" fmla="*/ 487973 w 975946"/>
              <a:gd name="connsiteY1" fmla="*/ 975946 h 975946"/>
              <a:gd name="connsiteX2" fmla="*/ 487973 w 975946"/>
              <a:gd name="connsiteY2" fmla="*/ 975946 h 975946"/>
              <a:gd name="connsiteX3" fmla="*/ 487974 w 975946"/>
              <a:gd name="connsiteY3" fmla="*/ 90410 h 975946"/>
              <a:gd name="connsiteX4" fmla="*/ 885537 w 975946"/>
              <a:gd name="connsiteY4" fmla="*/ 487974 h 975946"/>
              <a:gd name="connsiteX5" fmla="*/ 627207 w 975946"/>
              <a:gd name="connsiteY5" fmla="*/ 746304 h 975946"/>
              <a:gd name="connsiteX6" fmla="*/ 599882 w 975946"/>
              <a:gd name="connsiteY6" fmla="*/ 705776 h 975946"/>
              <a:gd name="connsiteX7" fmla="*/ 487974 w 975946"/>
              <a:gd name="connsiteY7" fmla="*/ 659422 h 975946"/>
              <a:gd name="connsiteX8" fmla="*/ 376066 w 975946"/>
              <a:gd name="connsiteY8" fmla="*/ 705776 h 975946"/>
              <a:gd name="connsiteX9" fmla="*/ 348741 w 975946"/>
              <a:gd name="connsiteY9" fmla="*/ 746304 h 975946"/>
              <a:gd name="connsiteX10" fmla="*/ 90410 w 975946"/>
              <a:gd name="connsiteY10" fmla="*/ 487974 h 975946"/>
              <a:gd name="connsiteX11" fmla="*/ 487973 w 975946"/>
              <a:gd name="connsiteY11" fmla="*/ 0 h 975946"/>
              <a:gd name="connsiteX12" fmla="*/ 975946 w 975946"/>
              <a:gd name="connsiteY12" fmla="*/ 487973 h 975946"/>
              <a:gd name="connsiteX13" fmla="*/ 646236 w 975946"/>
              <a:gd name="connsiteY13" fmla="*/ 817683 h 975946"/>
              <a:gd name="connsiteX14" fmla="*/ 639590 w 975946"/>
              <a:gd name="connsiteY14" fmla="*/ 784765 h 975946"/>
              <a:gd name="connsiteX15" fmla="*/ 936381 w 975946"/>
              <a:gd name="connsiteY15" fmla="*/ 487974 h 975946"/>
              <a:gd name="connsiteX16" fmla="*/ 487974 w 975946"/>
              <a:gd name="connsiteY16" fmla="*/ 39566 h 975946"/>
              <a:gd name="connsiteX17" fmla="*/ 39566 w 975946"/>
              <a:gd name="connsiteY17" fmla="*/ 487974 h 975946"/>
              <a:gd name="connsiteX18" fmla="*/ 336358 w 975946"/>
              <a:gd name="connsiteY18" fmla="*/ 784765 h 975946"/>
              <a:gd name="connsiteX19" fmla="*/ 329712 w 975946"/>
              <a:gd name="connsiteY19" fmla="*/ 817684 h 975946"/>
              <a:gd name="connsiteX20" fmla="*/ 329712 w 975946"/>
              <a:gd name="connsiteY20" fmla="*/ 817686 h 975946"/>
              <a:gd name="connsiteX21" fmla="*/ 0 w 975946"/>
              <a:gd name="connsiteY21" fmla="*/ 487973 h 975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975946" h="975946">
                <a:moveTo>
                  <a:pt x="487973" y="975946"/>
                </a:moveTo>
                <a:lnTo>
                  <a:pt x="487973" y="975946"/>
                </a:lnTo>
                <a:lnTo>
                  <a:pt x="487973" y="975946"/>
                </a:lnTo>
                <a:close/>
                <a:moveTo>
                  <a:pt x="487974" y="90410"/>
                </a:moveTo>
                <a:lnTo>
                  <a:pt x="885537" y="487974"/>
                </a:lnTo>
                <a:lnTo>
                  <a:pt x="627207" y="746304"/>
                </a:lnTo>
                <a:lnTo>
                  <a:pt x="599882" y="705776"/>
                </a:lnTo>
                <a:cubicBezTo>
                  <a:pt x="571243" y="677136"/>
                  <a:pt x="531677" y="659422"/>
                  <a:pt x="487974" y="659422"/>
                </a:cubicBezTo>
                <a:cubicBezTo>
                  <a:pt x="444271" y="659422"/>
                  <a:pt x="404706" y="677136"/>
                  <a:pt x="376066" y="705776"/>
                </a:cubicBezTo>
                <a:lnTo>
                  <a:pt x="348741" y="746304"/>
                </a:lnTo>
                <a:lnTo>
                  <a:pt x="90410" y="487974"/>
                </a:lnTo>
                <a:close/>
                <a:moveTo>
                  <a:pt x="487973" y="0"/>
                </a:moveTo>
                <a:lnTo>
                  <a:pt x="975946" y="487973"/>
                </a:lnTo>
                <a:lnTo>
                  <a:pt x="646236" y="817683"/>
                </a:lnTo>
                <a:lnTo>
                  <a:pt x="639590" y="784765"/>
                </a:lnTo>
                <a:lnTo>
                  <a:pt x="936381" y="487974"/>
                </a:lnTo>
                <a:lnTo>
                  <a:pt x="487974" y="39566"/>
                </a:lnTo>
                <a:lnTo>
                  <a:pt x="39566" y="487974"/>
                </a:lnTo>
                <a:lnTo>
                  <a:pt x="336358" y="784765"/>
                </a:lnTo>
                <a:lnTo>
                  <a:pt x="329712" y="817684"/>
                </a:lnTo>
                <a:lnTo>
                  <a:pt x="329712" y="817686"/>
                </a:lnTo>
                <a:lnTo>
                  <a:pt x="0" y="487973"/>
                </a:lnTo>
                <a:close/>
              </a:path>
            </a:pathLst>
          </a:custGeom>
          <a:blipFill>
            <a:blip r:embed="rId11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35000" anchor="ctr"/>
          <a:lstStyle/>
          <a:p>
            <a:pPr algn="ctr"/>
            <a:r>
              <a:rPr lang="zh-CN" altLang="en-US" sz="15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3" name="MH_Other_1">
            <a:extLst>
              <a:ext uri="{FF2B5EF4-FFF2-40B4-BE49-F238E27FC236}">
                <a16:creationId xmlns:a16="http://schemas.microsoft.com/office/drawing/2014/main" xmlns="" id="{5DA8CBDF-3635-489C-8BFE-DAF301E64DA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561149" y="2902983"/>
            <a:ext cx="1699022" cy="301228"/>
          </a:xfrm>
          <a:custGeom>
            <a:avLst/>
            <a:gdLst>
              <a:gd name="connsiteX0" fmla="*/ 720001 w 1440000"/>
              <a:gd name="connsiteY0" fmla="*/ 0 h 254975"/>
              <a:gd name="connsiteX1" fmla="*/ 838697 w 1440000"/>
              <a:gd name="connsiteY1" fmla="*/ 118696 h 254975"/>
              <a:gd name="connsiteX2" fmla="*/ 803932 w 1440000"/>
              <a:gd name="connsiteY2" fmla="*/ 202627 h 254975"/>
              <a:gd name="connsiteX3" fmla="*/ 779684 w 1440000"/>
              <a:gd name="connsiteY3" fmla="*/ 218975 h 254975"/>
              <a:gd name="connsiteX4" fmla="*/ 1422000 w 1440000"/>
              <a:gd name="connsiteY4" fmla="*/ 218975 h 254975"/>
              <a:gd name="connsiteX5" fmla="*/ 1440000 w 1440000"/>
              <a:gd name="connsiteY5" fmla="*/ 236975 h 254975"/>
              <a:gd name="connsiteX6" fmla="*/ 1422000 w 1440000"/>
              <a:gd name="connsiteY6" fmla="*/ 254975 h 254975"/>
              <a:gd name="connsiteX7" fmla="*/ 18000 w 1440000"/>
              <a:gd name="connsiteY7" fmla="*/ 254975 h 254975"/>
              <a:gd name="connsiteX8" fmla="*/ 0 w 1440000"/>
              <a:gd name="connsiteY8" fmla="*/ 236975 h 254975"/>
              <a:gd name="connsiteX9" fmla="*/ 18000 w 1440000"/>
              <a:gd name="connsiteY9" fmla="*/ 218975 h 254975"/>
              <a:gd name="connsiteX10" fmla="*/ 660318 w 1440000"/>
              <a:gd name="connsiteY10" fmla="*/ 218975 h 254975"/>
              <a:gd name="connsiteX11" fmla="*/ 636070 w 1440000"/>
              <a:gd name="connsiteY11" fmla="*/ 202627 h 254975"/>
              <a:gd name="connsiteX12" fmla="*/ 601305 w 1440000"/>
              <a:gd name="connsiteY12" fmla="*/ 118696 h 254975"/>
              <a:gd name="connsiteX13" fmla="*/ 720001 w 1440000"/>
              <a:gd name="connsiteY13" fmla="*/ 0 h 254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440000" h="254975">
                <a:moveTo>
                  <a:pt x="720001" y="0"/>
                </a:moveTo>
                <a:cubicBezTo>
                  <a:pt x="785555" y="0"/>
                  <a:pt x="838697" y="53142"/>
                  <a:pt x="838697" y="118696"/>
                </a:cubicBezTo>
                <a:cubicBezTo>
                  <a:pt x="838697" y="151473"/>
                  <a:pt x="825412" y="181147"/>
                  <a:pt x="803932" y="202627"/>
                </a:cubicBezTo>
                <a:lnTo>
                  <a:pt x="779684" y="218975"/>
                </a:lnTo>
                <a:lnTo>
                  <a:pt x="1422000" y="218975"/>
                </a:lnTo>
                <a:cubicBezTo>
                  <a:pt x="1431941" y="218975"/>
                  <a:pt x="1440000" y="227034"/>
                  <a:pt x="1440000" y="236975"/>
                </a:cubicBezTo>
                <a:cubicBezTo>
                  <a:pt x="1440000" y="246916"/>
                  <a:pt x="1431941" y="254975"/>
                  <a:pt x="1422000" y="254975"/>
                </a:cubicBezTo>
                <a:lnTo>
                  <a:pt x="18000" y="254975"/>
                </a:lnTo>
                <a:cubicBezTo>
                  <a:pt x="8059" y="254975"/>
                  <a:pt x="0" y="246916"/>
                  <a:pt x="0" y="236975"/>
                </a:cubicBezTo>
                <a:cubicBezTo>
                  <a:pt x="0" y="227034"/>
                  <a:pt x="8059" y="218975"/>
                  <a:pt x="18000" y="218975"/>
                </a:cubicBezTo>
                <a:lnTo>
                  <a:pt x="660318" y="218975"/>
                </a:lnTo>
                <a:lnTo>
                  <a:pt x="636070" y="202627"/>
                </a:lnTo>
                <a:cubicBezTo>
                  <a:pt x="614591" y="181147"/>
                  <a:pt x="601305" y="151473"/>
                  <a:pt x="601305" y="118696"/>
                </a:cubicBezTo>
                <a:cubicBezTo>
                  <a:pt x="601305" y="53142"/>
                  <a:pt x="654447" y="0"/>
                  <a:pt x="720001" y="0"/>
                </a:cubicBezTo>
                <a:close/>
              </a:path>
            </a:pathLst>
          </a:custGeom>
          <a:solidFill>
            <a:srgbClr val="AECB9C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35000" anchor="ctr"/>
          <a:lstStyle/>
          <a:p>
            <a:pPr algn="ctr">
              <a:defRPr/>
            </a:pPr>
            <a:endParaRPr lang="zh-CN" altLang="en-US" sz="24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4" name="MH_SubTitle_2">
            <a:extLst>
              <a:ext uri="{FF2B5EF4-FFF2-40B4-BE49-F238E27FC236}">
                <a16:creationId xmlns:a16="http://schemas.microsoft.com/office/drawing/2014/main" xmlns="" id="{34552AB3-FCCE-4B74-9FEB-CFFD98E6976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3913823" y="2073117"/>
            <a:ext cx="1152525" cy="1151335"/>
          </a:xfrm>
          <a:custGeom>
            <a:avLst/>
            <a:gdLst>
              <a:gd name="connsiteX0" fmla="*/ 487973 w 975946"/>
              <a:gd name="connsiteY0" fmla="*/ 975946 h 975946"/>
              <a:gd name="connsiteX1" fmla="*/ 487973 w 975946"/>
              <a:gd name="connsiteY1" fmla="*/ 975946 h 975946"/>
              <a:gd name="connsiteX2" fmla="*/ 487973 w 975946"/>
              <a:gd name="connsiteY2" fmla="*/ 975946 h 975946"/>
              <a:gd name="connsiteX3" fmla="*/ 487974 w 975946"/>
              <a:gd name="connsiteY3" fmla="*/ 90410 h 975946"/>
              <a:gd name="connsiteX4" fmla="*/ 885537 w 975946"/>
              <a:gd name="connsiteY4" fmla="*/ 487974 h 975946"/>
              <a:gd name="connsiteX5" fmla="*/ 627207 w 975946"/>
              <a:gd name="connsiteY5" fmla="*/ 746304 h 975946"/>
              <a:gd name="connsiteX6" fmla="*/ 599882 w 975946"/>
              <a:gd name="connsiteY6" fmla="*/ 705776 h 975946"/>
              <a:gd name="connsiteX7" fmla="*/ 487974 w 975946"/>
              <a:gd name="connsiteY7" fmla="*/ 659422 h 975946"/>
              <a:gd name="connsiteX8" fmla="*/ 376066 w 975946"/>
              <a:gd name="connsiteY8" fmla="*/ 705776 h 975946"/>
              <a:gd name="connsiteX9" fmla="*/ 348741 w 975946"/>
              <a:gd name="connsiteY9" fmla="*/ 746304 h 975946"/>
              <a:gd name="connsiteX10" fmla="*/ 90410 w 975946"/>
              <a:gd name="connsiteY10" fmla="*/ 487974 h 975946"/>
              <a:gd name="connsiteX11" fmla="*/ 487973 w 975946"/>
              <a:gd name="connsiteY11" fmla="*/ 0 h 975946"/>
              <a:gd name="connsiteX12" fmla="*/ 975946 w 975946"/>
              <a:gd name="connsiteY12" fmla="*/ 487973 h 975946"/>
              <a:gd name="connsiteX13" fmla="*/ 646236 w 975946"/>
              <a:gd name="connsiteY13" fmla="*/ 817683 h 975946"/>
              <a:gd name="connsiteX14" fmla="*/ 639590 w 975946"/>
              <a:gd name="connsiteY14" fmla="*/ 784765 h 975946"/>
              <a:gd name="connsiteX15" fmla="*/ 936381 w 975946"/>
              <a:gd name="connsiteY15" fmla="*/ 487974 h 975946"/>
              <a:gd name="connsiteX16" fmla="*/ 487974 w 975946"/>
              <a:gd name="connsiteY16" fmla="*/ 39566 h 975946"/>
              <a:gd name="connsiteX17" fmla="*/ 39566 w 975946"/>
              <a:gd name="connsiteY17" fmla="*/ 487974 h 975946"/>
              <a:gd name="connsiteX18" fmla="*/ 336358 w 975946"/>
              <a:gd name="connsiteY18" fmla="*/ 784765 h 975946"/>
              <a:gd name="connsiteX19" fmla="*/ 329712 w 975946"/>
              <a:gd name="connsiteY19" fmla="*/ 817684 h 975946"/>
              <a:gd name="connsiteX20" fmla="*/ 329712 w 975946"/>
              <a:gd name="connsiteY20" fmla="*/ 817686 h 975946"/>
              <a:gd name="connsiteX21" fmla="*/ 0 w 975946"/>
              <a:gd name="connsiteY21" fmla="*/ 487973 h 975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975946" h="975946">
                <a:moveTo>
                  <a:pt x="487973" y="975946"/>
                </a:moveTo>
                <a:lnTo>
                  <a:pt x="487973" y="975946"/>
                </a:lnTo>
                <a:lnTo>
                  <a:pt x="487973" y="975946"/>
                </a:lnTo>
                <a:close/>
                <a:moveTo>
                  <a:pt x="487974" y="90410"/>
                </a:moveTo>
                <a:lnTo>
                  <a:pt x="885537" y="487974"/>
                </a:lnTo>
                <a:lnTo>
                  <a:pt x="627207" y="746304"/>
                </a:lnTo>
                <a:lnTo>
                  <a:pt x="599882" y="705776"/>
                </a:lnTo>
                <a:cubicBezTo>
                  <a:pt x="571243" y="677136"/>
                  <a:pt x="531677" y="659422"/>
                  <a:pt x="487974" y="659422"/>
                </a:cubicBezTo>
                <a:cubicBezTo>
                  <a:pt x="444271" y="659422"/>
                  <a:pt x="404706" y="677136"/>
                  <a:pt x="376066" y="705776"/>
                </a:cubicBezTo>
                <a:lnTo>
                  <a:pt x="348741" y="746304"/>
                </a:lnTo>
                <a:lnTo>
                  <a:pt x="90410" y="487974"/>
                </a:lnTo>
                <a:close/>
                <a:moveTo>
                  <a:pt x="487973" y="0"/>
                </a:moveTo>
                <a:lnTo>
                  <a:pt x="975946" y="487973"/>
                </a:lnTo>
                <a:lnTo>
                  <a:pt x="646236" y="817683"/>
                </a:lnTo>
                <a:lnTo>
                  <a:pt x="639590" y="784765"/>
                </a:lnTo>
                <a:lnTo>
                  <a:pt x="936381" y="487974"/>
                </a:lnTo>
                <a:lnTo>
                  <a:pt x="487974" y="39566"/>
                </a:lnTo>
                <a:lnTo>
                  <a:pt x="39566" y="487974"/>
                </a:lnTo>
                <a:lnTo>
                  <a:pt x="336358" y="784765"/>
                </a:lnTo>
                <a:lnTo>
                  <a:pt x="329712" y="817684"/>
                </a:lnTo>
                <a:lnTo>
                  <a:pt x="329712" y="817686"/>
                </a:lnTo>
                <a:lnTo>
                  <a:pt x="0" y="487973"/>
                </a:lnTo>
                <a:close/>
              </a:path>
            </a:pathLst>
          </a:custGeom>
          <a:blipFill>
            <a:blip r:embed="rId1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35000" anchor="ctr"/>
          <a:lstStyle/>
          <a:p>
            <a:pPr algn="ctr"/>
            <a:r>
              <a:rPr lang="zh-CN" altLang="en-US" sz="15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5" name="MH_Other_2">
            <a:extLst>
              <a:ext uri="{FF2B5EF4-FFF2-40B4-BE49-F238E27FC236}">
                <a16:creationId xmlns:a16="http://schemas.microsoft.com/office/drawing/2014/main" xmlns="" id="{E1FF09A3-10C7-4AA2-9CA0-8B3179F526C6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639979" y="2902983"/>
            <a:ext cx="1700213" cy="301228"/>
          </a:xfrm>
          <a:custGeom>
            <a:avLst/>
            <a:gdLst>
              <a:gd name="connsiteX0" fmla="*/ 720001 w 1440000"/>
              <a:gd name="connsiteY0" fmla="*/ 0 h 254975"/>
              <a:gd name="connsiteX1" fmla="*/ 838697 w 1440000"/>
              <a:gd name="connsiteY1" fmla="*/ 118696 h 254975"/>
              <a:gd name="connsiteX2" fmla="*/ 803932 w 1440000"/>
              <a:gd name="connsiteY2" fmla="*/ 202627 h 254975"/>
              <a:gd name="connsiteX3" fmla="*/ 779684 w 1440000"/>
              <a:gd name="connsiteY3" fmla="*/ 218975 h 254975"/>
              <a:gd name="connsiteX4" fmla="*/ 1422000 w 1440000"/>
              <a:gd name="connsiteY4" fmla="*/ 218975 h 254975"/>
              <a:gd name="connsiteX5" fmla="*/ 1440000 w 1440000"/>
              <a:gd name="connsiteY5" fmla="*/ 236975 h 254975"/>
              <a:gd name="connsiteX6" fmla="*/ 1422000 w 1440000"/>
              <a:gd name="connsiteY6" fmla="*/ 254975 h 254975"/>
              <a:gd name="connsiteX7" fmla="*/ 18000 w 1440000"/>
              <a:gd name="connsiteY7" fmla="*/ 254975 h 254975"/>
              <a:gd name="connsiteX8" fmla="*/ 0 w 1440000"/>
              <a:gd name="connsiteY8" fmla="*/ 236975 h 254975"/>
              <a:gd name="connsiteX9" fmla="*/ 18000 w 1440000"/>
              <a:gd name="connsiteY9" fmla="*/ 218975 h 254975"/>
              <a:gd name="connsiteX10" fmla="*/ 660318 w 1440000"/>
              <a:gd name="connsiteY10" fmla="*/ 218975 h 254975"/>
              <a:gd name="connsiteX11" fmla="*/ 636070 w 1440000"/>
              <a:gd name="connsiteY11" fmla="*/ 202627 h 254975"/>
              <a:gd name="connsiteX12" fmla="*/ 601305 w 1440000"/>
              <a:gd name="connsiteY12" fmla="*/ 118696 h 254975"/>
              <a:gd name="connsiteX13" fmla="*/ 720001 w 1440000"/>
              <a:gd name="connsiteY13" fmla="*/ 0 h 254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440000" h="254975">
                <a:moveTo>
                  <a:pt x="720001" y="0"/>
                </a:moveTo>
                <a:cubicBezTo>
                  <a:pt x="785555" y="0"/>
                  <a:pt x="838697" y="53142"/>
                  <a:pt x="838697" y="118696"/>
                </a:cubicBezTo>
                <a:cubicBezTo>
                  <a:pt x="838697" y="151473"/>
                  <a:pt x="825412" y="181147"/>
                  <a:pt x="803932" y="202627"/>
                </a:cubicBezTo>
                <a:lnTo>
                  <a:pt x="779684" y="218975"/>
                </a:lnTo>
                <a:lnTo>
                  <a:pt x="1422000" y="218975"/>
                </a:lnTo>
                <a:cubicBezTo>
                  <a:pt x="1431941" y="218975"/>
                  <a:pt x="1440000" y="227034"/>
                  <a:pt x="1440000" y="236975"/>
                </a:cubicBezTo>
                <a:cubicBezTo>
                  <a:pt x="1440000" y="246916"/>
                  <a:pt x="1431941" y="254975"/>
                  <a:pt x="1422000" y="254975"/>
                </a:cubicBezTo>
                <a:lnTo>
                  <a:pt x="18000" y="254975"/>
                </a:lnTo>
                <a:cubicBezTo>
                  <a:pt x="8059" y="254975"/>
                  <a:pt x="0" y="246916"/>
                  <a:pt x="0" y="236975"/>
                </a:cubicBezTo>
                <a:cubicBezTo>
                  <a:pt x="0" y="227034"/>
                  <a:pt x="8059" y="218975"/>
                  <a:pt x="18000" y="218975"/>
                </a:cubicBezTo>
                <a:lnTo>
                  <a:pt x="660318" y="218975"/>
                </a:lnTo>
                <a:lnTo>
                  <a:pt x="636070" y="202627"/>
                </a:lnTo>
                <a:cubicBezTo>
                  <a:pt x="614591" y="181147"/>
                  <a:pt x="601305" y="151473"/>
                  <a:pt x="601305" y="118696"/>
                </a:cubicBezTo>
                <a:cubicBezTo>
                  <a:pt x="601305" y="53142"/>
                  <a:pt x="654447" y="0"/>
                  <a:pt x="720001" y="0"/>
                </a:cubicBezTo>
                <a:close/>
              </a:path>
            </a:pathLst>
          </a:custGeom>
          <a:solidFill>
            <a:srgbClr val="F9CF48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35000" anchor="ctr"/>
          <a:lstStyle/>
          <a:p>
            <a:pPr algn="ctr">
              <a:defRPr/>
            </a:pPr>
            <a:endParaRPr lang="zh-CN" altLang="en-US" sz="24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6" name="MH_SubTitle_3">
            <a:extLst>
              <a:ext uri="{FF2B5EF4-FFF2-40B4-BE49-F238E27FC236}">
                <a16:creationId xmlns:a16="http://schemas.microsoft.com/office/drawing/2014/main" xmlns="" id="{5EB9ED90-1790-44DB-A7CD-FD392CFB6E1D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5993845" y="2073117"/>
            <a:ext cx="1151334" cy="1151335"/>
          </a:xfrm>
          <a:custGeom>
            <a:avLst/>
            <a:gdLst>
              <a:gd name="connsiteX0" fmla="*/ 487973 w 975946"/>
              <a:gd name="connsiteY0" fmla="*/ 975946 h 975946"/>
              <a:gd name="connsiteX1" fmla="*/ 487973 w 975946"/>
              <a:gd name="connsiteY1" fmla="*/ 975946 h 975946"/>
              <a:gd name="connsiteX2" fmla="*/ 487973 w 975946"/>
              <a:gd name="connsiteY2" fmla="*/ 975946 h 975946"/>
              <a:gd name="connsiteX3" fmla="*/ 487974 w 975946"/>
              <a:gd name="connsiteY3" fmla="*/ 90410 h 975946"/>
              <a:gd name="connsiteX4" fmla="*/ 885537 w 975946"/>
              <a:gd name="connsiteY4" fmla="*/ 487974 h 975946"/>
              <a:gd name="connsiteX5" fmla="*/ 627207 w 975946"/>
              <a:gd name="connsiteY5" fmla="*/ 746304 h 975946"/>
              <a:gd name="connsiteX6" fmla="*/ 599882 w 975946"/>
              <a:gd name="connsiteY6" fmla="*/ 705776 h 975946"/>
              <a:gd name="connsiteX7" fmla="*/ 487974 w 975946"/>
              <a:gd name="connsiteY7" fmla="*/ 659422 h 975946"/>
              <a:gd name="connsiteX8" fmla="*/ 376066 w 975946"/>
              <a:gd name="connsiteY8" fmla="*/ 705776 h 975946"/>
              <a:gd name="connsiteX9" fmla="*/ 348741 w 975946"/>
              <a:gd name="connsiteY9" fmla="*/ 746304 h 975946"/>
              <a:gd name="connsiteX10" fmla="*/ 90410 w 975946"/>
              <a:gd name="connsiteY10" fmla="*/ 487974 h 975946"/>
              <a:gd name="connsiteX11" fmla="*/ 487973 w 975946"/>
              <a:gd name="connsiteY11" fmla="*/ 0 h 975946"/>
              <a:gd name="connsiteX12" fmla="*/ 975946 w 975946"/>
              <a:gd name="connsiteY12" fmla="*/ 487973 h 975946"/>
              <a:gd name="connsiteX13" fmla="*/ 646236 w 975946"/>
              <a:gd name="connsiteY13" fmla="*/ 817683 h 975946"/>
              <a:gd name="connsiteX14" fmla="*/ 639590 w 975946"/>
              <a:gd name="connsiteY14" fmla="*/ 784765 h 975946"/>
              <a:gd name="connsiteX15" fmla="*/ 936381 w 975946"/>
              <a:gd name="connsiteY15" fmla="*/ 487974 h 975946"/>
              <a:gd name="connsiteX16" fmla="*/ 487974 w 975946"/>
              <a:gd name="connsiteY16" fmla="*/ 39566 h 975946"/>
              <a:gd name="connsiteX17" fmla="*/ 39566 w 975946"/>
              <a:gd name="connsiteY17" fmla="*/ 487974 h 975946"/>
              <a:gd name="connsiteX18" fmla="*/ 336358 w 975946"/>
              <a:gd name="connsiteY18" fmla="*/ 784765 h 975946"/>
              <a:gd name="connsiteX19" fmla="*/ 329712 w 975946"/>
              <a:gd name="connsiteY19" fmla="*/ 817684 h 975946"/>
              <a:gd name="connsiteX20" fmla="*/ 329712 w 975946"/>
              <a:gd name="connsiteY20" fmla="*/ 817686 h 975946"/>
              <a:gd name="connsiteX21" fmla="*/ 0 w 975946"/>
              <a:gd name="connsiteY21" fmla="*/ 487973 h 975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975946" h="975946">
                <a:moveTo>
                  <a:pt x="487973" y="975946"/>
                </a:moveTo>
                <a:lnTo>
                  <a:pt x="487973" y="975946"/>
                </a:lnTo>
                <a:lnTo>
                  <a:pt x="487973" y="975946"/>
                </a:lnTo>
                <a:close/>
                <a:moveTo>
                  <a:pt x="487974" y="90410"/>
                </a:moveTo>
                <a:lnTo>
                  <a:pt x="885537" y="487974"/>
                </a:lnTo>
                <a:lnTo>
                  <a:pt x="627207" y="746304"/>
                </a:lnTo>
                <a:lnTo>
                  <a:pt x="599882" y="705776"/>
                </a:lnTo>
                <a:cubicBezTo>
                  <a:pt x="571243" y="677136"/>
                  <a:pt x="531677" y="659422"/>
                  <a:pt x="487974" y="659422"/>
                </a:cubicBezTo>
                <a:cubicBezTo>
                  <a:pt x="444271" y="659422"/>
                  <a:pt x="404706" y="677136"/>
                  <a:pt x="376066" y="705776"/>
                </a:cubicBezTo>
                <a:lnTo>
                  <a:pt x="348741" y="746304"/>
                </a:lnTo>
                <a:lnTo>
                  <a:pt x="90410" y="487974"/>
                </a:lnTo>
                <a:close/>
                <a:moveTo>
                  <a:pt x="487973" y="0"/>
                </a:moveTo>
                <a:lnTo>
                  <a:pt x="975946" y="487973"/>
                </a:lnTo>
                <a:lnTo>
                  <a:pt x="646236" y="817683"/>
                </a:lnTo>
                <a:lnTo>
                  <a:pt x="639590" y="784765"/>
                </a:lnTo>
                <a:lnTo>
                  <a:pt x="936381" y="487974"/>
                </a:lnTo>
                <a:lnTo>
                  <a:pt x="487974" y="39566"/>
                </a:lnTo>
                <a:lnTo>
                  <a:pt x="39566" y="487974"/>
                </a:lnTo>
                <a:lnTo>
                  <a:pt x="336358" y="784765"/>
                </a:lnTo>
                <a:lnTo>
                  <a:pt x="329712" y="817684"/>
                </a:lnTo>
                <a:lnTo>
                  <a:pt x="329712" y="817686"/>
                </a:lnTo>
                <a:lnTo>
                  <a:pt x="0" y="487973"/>
                </a:lnTo>
                <a:close/>
              </a:path>
            </a:pathLst>
          </a:custGeom>
          <a:blipFill>
            <a:blip r:embed="rId11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35000" anchor="ctr"/>
          <a:lstStyle/>
          <a:p>
            <a:pPr algn="ctr"/>
            <a:r>
              <a:rPr lang="zh-CN" altLang="en-US" sz="15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7" name="MH_Other_3">
            <a:extLst>
              <a:ext uri="{FF2B5EF4-FFF2-40B4-BE49-F238E27FC236}">
                <a16:creationId xmlns:a16="http://schemas.microsoft.com/office/drawing/2014/main" xmlns="" id="{7546D16E-BD22-4F15-907A-DB4A37E47153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5720001" y="2902983"/>
            <a:ext cx="1699022" cy="301228"/>
          </a:xfrm>
          <a:custGeom>
            <a:avLst/>
            <a:gdLst>
              <a:gd name="connsiteX0" fmla="*/ 720001 w 1440000"/>
              <a:gd name="connsiteY0" fmla="*/ 0 h 254975"/>
              <a:gd name="connsiteX1" fmla="*/ 838697 w 1440000"/>
              <a:gd name="connsiteY1" fmla="*/ 118696 h 254975"/>
              <a:gd name="connsiteX2" fmla="*/ 803932 w 1440000"/>
              <a:gd name="connsiteY2" fmla="*/ 202627 h 254975"/>
              <a:gd name="connsiteX3" fmla="*/ 779684 w 1440000"/>
              <a:gd name="connsiteY3" fmla="*/ 218975 h 254975"/>
              <a:gd name="connsiteX4" fmla="*/ 1422000 w 1440000"/>
              <a:gd name="connsiteY4" fmla="*/ 218975 h 254975"/>
              <a:gd name="connsiteX5" fmla="*/ 1440000 w 1440000"/>
              <a:gd name="connsiteY5" fmla="*/ 236975 h 254975"/>
              <a:gd name="connsiteX6" fmla="*/ 1422000 w 1440000"/>
              <a:gd name="connsiteY6" fmla="*/ 254975 h 254975"/>
              <a:gd name="connsiteX7" fmla="*/ 18000 w 1440000"/>
              <a:gd name="connsiteY7" fmla="*/ 254975 h 254975"/>
              <a:gd name="connsiteX8" fmla="*/ 0 w 1440000"/>
              <a:gd name="connsiteY8" fmla="*/ 236975 h 254975"/>
              <a:gd name="connsiteX9" fmla="*/ 18000 w 1440000"/>
              <a:gd name="connsiteY9" fmla="*/ 218975 h 254975"/>
              <a:gd name="connsiteX10" fmla="*/ 660318 w 1440000"/>
              <a:gd name="connsiteY10" fmla="*/ 218975 h 254975"/>
              <a:gd name="connsiteX11" fmla="*/ 636070 w 1440000"/>
              <a:gd name="connsiteY11" fmla="*/ 202627 h 254975"/>
              <a:gd name="connsiteX12" fmla="*/ 601305 w 1440000"/>
              <a:gd name="connsiteY12" fmla="*/ 118696 h 254975"/>
              <a:gd name="connsiteX13" fmla="*/ 720001 w 1440000"/>
              <a:gd name="connsiteY13" fmla="*/ 0 h 254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440000" h="254975">
                <a:moveTo>
                  <a:pt x="720001" y="0"/>
                </a:moveTo>
                <a:cubicBezTo>
                  <a:pt x="785555" y="0"/>
                  <a:pt x="838697" y="53142"/>
                  <a:pt x="838697" y="118696"/>
                </a:cubicBezTo>
                <a:cubicBezTo>
                  <a:pt x="838697" y="151473"/>
                  <a:pt x="825412" y="181147"/>
                  <a:pt x="803932" y="202627"/>
                </a:cubicBezTo>
                <a:lnTo>
                  <a:pt x="779684" y="218975"/>
                </a:lnTo>
                <a:lnTo>
                  <a:pt x="1422000" y="218975"/>
                </a:lnTo>
                <a:cubicBezTo>
                  <a:pt x="1431941" y="218975"/>
                  <a:pt x="1440000" y="227034"/>
                  <a:pt x="1440000" y="236975"/>
                </a:cubicBezTo>
                <a:cubicBezTo>
                  <a:pt x="1440000" y="246916"/>
                  <a:pt x="1431941" y="254975"/>
                  <a:pt x="1422000" y="254975"/>
                </a:cubicBezTo>
                <a:lnTo>
                  <a:pt x="18000" y="254975"/>
                </a:lnTo>
                <a:cubicBezTo>
                  <a:pt x="8059" y="254975"/>
                  <a:pt x="0" y="246916"/>
                  <a:pt x="0" y="236975"/>
                </a:cubicBezTo>
                <a:cubicBezTo>
                  <a:pt x="0" y="227034"/>
                  <a:pt x="8059" y="218975"/>
                  <a:pt x="18000" y="218975"/>
                </a:cubicBezTo>
                <a:lnTo>
                  <a:pt x="660318" y="218975"/>
                </a:lnTo>
                <a:lnTo>
                  <a:pt x="636070" y="202627"/>
                </a:lnTo>
                <a:cubicBezTo>
                  <a:pt x="614591" y="181147"/>
                  <a:pt x="601305" y="151473"/>
                  <a:pt x="601305" y="118696"/>
                </a:cubicBezTo>
                <a:cubicBezTo>
                  <a:pt x="601305" y="53142"/>
                  <a:pt x="654447" y="0"/>
                  <a:pt x="720001" y="0"/>
                </a:cubicBezTo>
                <a:close/>
              </a:path>
            </a:pathLst>
          </a:custGeom>
          <a:solidFill>
            <a:srgbClr val="AECB9C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35000" anchor="ctr"/>
          <a:lstStyle/>
          <a:p>
            <a:pPr algn="ctr">
              <a:defRPr/>
            </a:pPr>
            <a:endParaRPr lang="zh-CN" altLang="en-US" sz="24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8" name="TextBox 76">
            <a:extLst>
              <a:ext uri="{FF2B5EF4-FFF2-40B4-BE49-F238E27FC236}">
                <a16:creationId xmlns:a16="http://schemas.microsoft.com/office/drawing/2014/main" xmlns="" id="{14056060-16C9-4F36-BA3F-F569A15E71B7}"/>
              </a:ext>
            </a:extLst>
          </p:cNvPr>
          <p:cNvSpPr txBox="1"/>
          <p:nvPr/>
        </p:nvSpPr>
        <p:spPr>
          <a:xfrm>
            <a:off x="1909199" y="3459492"/>
            <a:ext cx="100276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5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D7659A35-316E-4D1B-9D31-2046A93489BE}"/>
              </a:ext>
            </a:extLst>
          </p:cNvPr>
          <p:cNvSpPr txBox="1"/>
          <p:nvPr/>
        </p:nvSpPr>
        <p:spPr>
          <a:xfrm>
            <a:off x="1569027" y="3759575"/>
            <a:ext cx="1683112" cy="704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请在此添加您的文字内容。</a:t>
            </a:r>
            <a:endParaRPr lang="zh-CN" altLang="zh-CN" sz="105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TextBox 76">
            <a:extLst>
              <a:ext uri="{FF2B5EF4-FFF2-40B4-BE49-F238E27FC236}">
                <a16:creationId xmlns:a16="http://schemas.microsoft.com/office/drawing/2014/main" xmlns="" id="{E2159D4B-805B-438A-94EF-C149E0219A38}"/>
              </a:ext>
            </a:extLst>
          </p:cNvPr>
          <p:cNvSpPr txBox="1"/>
          <p:nvPr/>
        </p:nvSpPr>
        <p:spPr>
          <a:xfrm>
            <a:off x="3988506" y="3459969"/>
            <a:ext cx="100276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5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D64A0E0F-9BF7-4CE7-A73F-A9B655FEC2C6}"/>
              </a:ext>
            </a:extLst>
          </p:cNvPr>
          <p:cNvSpPr txBox="1"/>
          <p:nvPr/>
        </p:nvSpPr>
        <p:spPr>
          <a:xfrm>
            <a:off x="3648335" y="3760051"/>
            <a:ext cx="1683112" cy="704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请在此添加您的文字内容。</a:t>
            </a:r>
            <a:endParaRPr lang="zh-CN" altLang="zh-CN" sz="105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TextBox 76">
            <a:extLst>
              <a:ext uri="{FF2B5EF4-FFF2-40B4-BE49-F238E27FC236}">
                <a16:creationId xmlns:a16="http://schemas.microsoft.com/office/drawing/2014/main" xmlns="" id="{1208059B-15D0-4E79-BA1F-F36BF80D8DFB}"/>
              </a:ext>
            </a:extLst>
          </p:cNvPr>
          <p:cNvSpPr txBox="1"/>
          <p:nvPr/>
        </p:nvSpPr>
        <p:spPr>
          <a:xfrm>
            <a:off x="6068290" y="3459969"/>
            <a:ext cx="100276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5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245E9787-74A8-4F1B-B311-EAE77AFE7AA6}"/>
              </a:ext>
            </a:extLst>
          </p:cNvPr>
          <p:cNvSpPr txBox="1"/>
          <p:nvPr/>
        </p:nvSpPr>
        <p:spPr>
          <a:xfrm>
            <a:off x="5728119" y="3760051"/>
            <a:ext cx="1683112" cy="704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请在此添加您的文字内容。</a:t>
            </a:r>
            <a:endParaRPr lang="zh-CN" altLang="zh-CN" sz="105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MH_SubTitle_3">
            <a:extLst>
              <a:ext uri="{FF2B5EF4-FFF2-40B4-BE49-F238E27FC236}">
                <a16:creationId xmlns:a16="http://schemas.microsoft.com/office/drawing/2014/main" xmlns="" id="{3A4C0B01-19AA-47CF-B9F1-EA374E3B5A19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8031719" y="2073117"/>
            <a:ext cx="1151334" cy="1151335"/>
          </a:xfrm>
          <a:custGeom>
            <a:avLst/>
            <a:gdLst>
              <a:gd name="connsiteX0" fmla="*/ 487973 w 975946"/>
              <a:gd name="connsiteY0" fmla="*/ 975946 h 975946"/>
              <a:gd name="connsiteX1" fmla="*/ 487973 w 975946"/>
              <a:gd name="connsiteY1" fmla="*/ 975946 h 975946"/>
              <a:gd name="connsiteX2" fmla="*/ 487973 w 975946"/>
              <a:gd name="connsiteY2" fmla="*/ 975946 h 975946"/>
              <a:gd name="connsiteX3" fmla="*/ 487974 w 975946"/>
              <a:gd name="connsiteY3" fmla="*/ 90410 h 975946"/>
              <a:gd name="connsiteX4" fmla="*/ 885537 w 975946"/>
              <a:gd name="connsiteY4" fmla="*/ 487974 h 975946"/>
              <a:gd name="connsiteX5" fmla="*/ 627207 w 975946"/>
              <a:gd name="connsiteY5" fmla="*/ 746304 h 975946"/>
              <a:gd name="connsiteX6" fmla="*/ 599882 w 975946"/>
              <a:gd name="connsiteY6" fmla="*/ 705776 h 975946"/>
              <a:gd name="connsiteX7" fmla="*/ 487974 w 975946"/>
              <a:gd name="connsiteY7" fmla="*/ 659422 h 975946"/>
              <a:gd name="connsiteX8" fmla="*/ 376066 w 975946"/>
              <a:gd name="connsiteY8" fmla="*/ 705776 h 975946"/>
              <a:gd name="connsiteX9" fmla="*/ 348741 w 975946"/>
              <a:gd name="connsiteY9" fmla="*/ 746304 h 975946"/>
              <a:gd name="connsiteX10" fmla="*/ 90410 w 975946"/>
              <a:gd name="connsiteY10" fmla="*/ 487974 h 975946"/>
              <a:gd name="connsiteX11" fmla="*/ 487973 w 975946"/>
              <a:gd name="connsiteY11" fmla="*/ 0 h 975946"/>
              <a:gd name="connsiteX12" fmla="*/ 975946 w 975946"/>
              <a:gd name="connsiteY12" fmla="*/ 487973 h 975946"/>
              <a:gd name="connsiteX13" fmla="*/ 646236 w 975946"/>
              <a:gd name="connsiteY13" fmla="*/ 817683 h 975946"/>
              <a:gd name="connsiteX14" fmla="*/ 639590 w 975946"/>
              <a:gd name="connsiteY14" fmla="*/ 784765 h 975946"/>
              <a:gd name="connsiteX15" fmla="*/ 936381 w 975946"/>
              <a:gd name="connsiteY15" fmla="*/ 487974 h 975946"/>
              <a:gd name="connsiteX16" fmla="*/ 487974 w 975946"/>
              <a:gd name="connsiteY16" fmla="*/ 39566 h 975946"/>
              <a:gd name="connsiteX17" fmla="*/ 39566 w 975946"/>
              <a:gd name="connsiteY17" fmla="*/ 487974 h 975946"/>
              <a:gd name="connsiteX18" fmla="*/ 336358 w 975946"/>
              <a:gd name="connsiteY18" fmla="*/ 784765 h 975946"/>
              <a:gd name="connsiteX19" fmla="*/ 329712 w 975946"/>
              <a:gd name="connsiteY19" fmla="*/ 817684 h 975946"/>
              <a:gd name="connsiteX20" fmla="*/ 329712 w 975946"/>
              <a:gd name="connsiteY20" fmla="*/ 817686 h 975946"/>
              <a:gd name="connsiteX21" fmla="*/ 0 w 975946"/>
              <a:gd name="connsiteY21" fmla="*/ 487973 h 975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975946" h="975946">
                <a:moveTo>
                  <a:pt x="487973" y="975946"/>
                </a:moveTo>
                <a:lnTo>
                  <a:pt x="487973" y="975946"/>
                </a:lnTo>
                <a:lnTo>
                  <a:pt x="487973" y="975946"/>
                </a:lnTo>
                <a:close/>
                <a:moveTo>
                  <a:pt x="487974" y="90410"/>
                </a:moveTo>
                <a:lnTo>
                  <a:pt x="885537" y="487974"/>
                </a:lnTo>
                <a:lnTo>
                  <a:pt x="627207" y="746304"/>
                </a:lnTo>
                <a:lnTo>
                  <a:pt x="599882" y="705776"/>
                </a:lnTo>
                <a:cubicBezTo>
                  <a:pt x="571243" y="677136"/>
                  <a:pt x="531677" y="659422"/>
                  <a:pt x="487974" y="659422"/>
                </a:cubicBezTo>
                <a:cubicBezTo>
                  <a:pt x="444271" y="659422"/>
                  <a:pt x="404706" y="677136"/>
                  <a:pt x="376066" y="705776"/>
                </a:cubicBezTo>
                <a:lnTo>
                  <a:pt x="348741" y="746304"/>
                </a:lnTo>
                <a:lnTo>
                  <a:pt x="90410" y="487974"/>
                </a:lnTo>
                <a:close/>
                <a:moveTo>
                  <a:pt x="487973" y="0"/>
                </a:moveTo>
                <a:lnTo>
                  <a:pt x="975946" y="487973"/>
                </a:lnTo>
                <a:lnTo>
                  <a:pt x="646236" y="817683"/>
                </a:lnTo>
                <a:lnTo>
                  <a:pt x="639590" y="784765"/>
                </a:lnTo>
                <a:lnTo>
                  <a:pt x="936381" y="487974"/>
                </a:lnTo>
                <a:lnTo>
                  <a:pt x="487974" y="39566"/>
                </a:lnTo>
                <a:lnTo>
                  <a:pt x="39566" y="487974"/>
                </a:lnTo>
                <a:lnTo>
                  <a:pt x="336358" y="784765"/>
                </a:lnTo>
                <a:lnTo>
                  <a:pt x="329712" y="817684"/>
                </a:lnTo>
                <a:lnTo>
                  <a:pt x="329712" y="817686"/>
                </a:lnTo>
                <a:lnTo>
                  <a:pt x="0" y="487973"/>
                </a:lnTo>
                <a:close/>
              </a:path>
            </a:pathLst>
          </a:custGeom>
          <a:blipFill>
            <a:blip r:embed="rId1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35000" anchor="ctr"/>
          <a:lstStyle/>
          <a:p>
            <a:pPr algn="ctr"/>
            <a:r>
              <a:rPr lang="zh-CN" altLang="en-US" sz="1500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15" name="MH_Other_3">
            <a:extLst>
              <a:ext uri="{FF2B5EF4-FFF2-40B4-BE49-F238E27FC236}">
                <a16:creationId xmlns:a16="http://schemas.microsoft.com/office/drawing/2014/main" xmlns="" id="{9ED09741-E788-4B0F-AD41-40826AB68A86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7757875" y="2902983"/>
            <a:ext cx="1699022" cy="301228"/>
          </a:xfrm>
          <a:custGeom>
            <a:avLst/>
            <a:gdLst>
              <a:gd name="connsiteX0" fmla="*/ 720001 w 1440000"/>
              <a:gd name="connsiteY0" fmla="*/ 0 h 254975"/>
              <a:gd name="connsiteX1" fmla="*/ 838697 w 1440000"/>
              <a:gd name="connsiteY1" fmla="*/ 118696 h 254975"/>
              <a:gd name="connsiteX2" fmla="*/ 803932 w 1440000"/>
              <a:gd name="connsiteY2" fmla="*/ 202627 h 254975"/>
              <a:gd name="connsiteX3" fmla="*/ 779684 w 1440000"/>
              <a:gd name="connsiteY3" fmla="*/ 218975 h 254975"/>
              <a:gd name="connsiteX4" fmla="*/ 1422000 w 1440000"/>
              <a:gd name="connsiteY4" fmla="*/ 218975 h 254975"/>
              <a:gd name="connsiteX5" fmla="*/ 1440000 w 1440000"/>
              <a:gd name="connsiteY5" fmla="*/ 236975 h 254975"/>
              <a:gd name="connsiteX6" fmla="*/ 1422000 w 1440000"/>
              <a:gd name="connsiteY6" fmla="*/ 254975 h 254975"/>
              <a:gd name="connsiteX7" fmla="*/ 18000 w 1440000"/>
              <a:gd name="connsiteY7" fmla="*/ 254975 h 254975"/>
              <a:gd name="connsiteX8" fmla="*/ 0 w 1440000"/>
              <a:gd name="connsiteY8" fmla="*/ 236975 h 254975"/>
              <a:gd name="connsiteX9" fmla="*/ 18000 w 1440000"/>
              <a:gd name="connsiteY9" fmla="*/ 218975 h 254975"/>
              <a:gd name="connsiteX10" fmla="*/ 660318 w 1440000"/>
              <a:gd name="connsiteY10" fmla="*/ 218975 h 254975"/>
              <a:gd name="connsiteX11" fmla="*/ 636070 w 1440000"/>
              <a:gd name="connsiteY11" fmla="*/ 202627 h 254975"/>
              <a:gd name="connsiteX12" fmla="*/ 601305 w 1440000"/>
              <a:gd name="connsiteY12" fmla="*/ 118696 h 254975"/>
              <a:gd name="connsiteX13" fmla="*/ 720001 w 1440000"/>
              <a:gd name="connsiteY13" fmla="*/ 0 h 254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440000" h="254975">
                <a:moveTo>
                  <a:pt x="720001" y="0"/>
                </a:moveTo>
                <a:cubicBezTo>
                  <a:pt x="785555" y="0"/>
                  <a:pt x="838697" y="53142"/>
                  <a:pt x="838697" y="118696"/>
                </a:cubicBezTo>
                <a:cubicBezTo>
                  <a:pt x="838697" y="151473"/>
                  <a:pt x="825412" y="181147"/>
                  <a:pt x="803932" y="202627"/>
                </a:cubicBezTo>
                <a:lnTo>
                  <a:pt x="779684" y="218975"/>
                </a:lnTo>
                <a:lnTo>
                  <a:pt x="1422000" y="218975"/>
                </a:lnTo>
                <a:cubicBezTo>
                  <a:pt x="1431941" y="218975"/>
                  <a:pt x="1440000" y="227034"/>
                  <a:pt x="1440000" y="236975"/>
                </a:cubicBezTo>
                <a:cubicBezTo>
                  <a:pt x="1440000" y="246916"/>
                  <a:pt x="1431941" y="254975"/>
                  <a:pt x="1422000" y="254975"/>
                </a:cubicBezTo>
                <a:lnTo>
                  <a:pt x="18000" y="254975"/>
                </a:lnTo>
                <a:cubicBezTo>
                  <a:pt x="8059" y="254975"/>
                  <a:pt x="0" y="246916"/>
                  <a:pt x="0" y="236975"/>
                </a:cubicBezTo>
                <a:cubicBezTo>
                  <a:pt x="0" y="227034"/>
                  <a:pt x="8059" y="218975"/>
                  <a:pt x="18000" y="218975"/>
                </a:cubicBezTo>
                <a:lnTo>
                  <a:pt x="660318" y="218975"/>
                </a:lnTo>
                <a:lnTo>
                  <a:pt x="636070" y="202627"/>
                </a:lnTo>
                <a:cubicBezTo>
                  <a:pt x="614591" y="181147"/>
                  <a:pt x="601305" y="151473"/>
                  <a:pt x="601305" y="118696"/>
                </a:cubicBezTo>
                <a:cubicBezTo>
                  <a:pt x="601305" y="53142"/>
                  <a:pt x="654447" y="0"/>
                  <a:pt x="720001" y="0"/>
                </a:cubicBezTo>
                <a:close/>
              </a:path>
            </a:pathLst>
          </a:custGeom>
          <a:solidFill>
            <a:srgbClr val="F9CF48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35000" anchor="ctr"/>
          <a:lstStyle/>
          <a:p>
            <a:pPr algn="ctr">
              <a:defRPr/>
            </a:pPr>
            <a:endParaRPr lang="zh-CN" altLang="en-US" sz="24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6" name="TextBox 76">
            <a:extLst>
              <a:ext uri="{FF2B5EF4-FFF2-40B4-BE49-F238E27FC236}">
                <a16:creationId xmlns:a16="http://schemas.microsoft.com/office/drawing/2014/main" xmlns="" id="{B55DC236-2005-4943-9C52-22C3B7C6091F}"/>
              </a:ext>
            </a:extLst>
          </p:cNvPr>
          <p:cNvSpPr txBox="1"/>
          <p:nvPr/>
        </p:nvSpPr>
        <p:spPr>
          <a:xfrm>
            <a:off x="8106164" y="3459969"/>
            <a:ext cx="100276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5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xmlns="" id="{B195F853-9B1B-4054-B3E6-727371BF5A80}"/>
              </a:ext>
            </a:extLst>
          </p:cNvPr>
          <p:cNvSpPr txBox="1"/>
          <p:nvPr/>
        </p:nvSpPr>
        <p:spPr>
          <a:xfrm>
            <a:off x="7765992" y="3760051"/>
            <a:ext cx="1683112" cy="704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请在此添加您的文字内容。</a:t>
            </a:r>
            <a:endParaRPr lang="zh-CN" altLang="zh-CN" sz="105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4776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 bldLvl="0" animBg="1"/>
      <p:bldP spid="5" grpId="0" bldLvl="0" animBg="1"/>
      <p:bldP spid="6" grpId="0" bldLvl="0" animBg="1"/>
      <p:bldP spid="7" grpId="0" bldLvl="0" animBg="1"/>
      <p:bldP spid="8" grpId="0"/>
      <p:bldP spid="9" grpId="0"/>
      <p:bldP spid="10" grpId="0"/>
      <p:bldP spid="11" grpId="0"/>
      <p:bldP spid="12" grpId="0"/>
      <p:bldP spid="13" grpId="0"/>
      <p:bldP spid="14" grpId="0" bldLvl="0" animBg="1"/>
      <p:bldP spid="15" grpId="0" bldLvl="0" animBg="1"/>
      <p:bldP spid="16" grpId="0"/>
      <p:bldP spid="1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下箭头 10">
            <a:extLst>
              <a:ext uri="{FF2B5EF4-FFF2-40B4-BE49-F238E27FC236}">
                <a16:creationId xmlns:a16="http://schemas.microsoft.com/office/drawing/2014/main" xmlns="" id="{EE2922B6-7131-4E50-AEDE-5122FC156AC9}"/>
              </a:ext>
            </a:extLst>
          </p:cNvPr>
          <p:cNvSpPr/>
          <p:nvPr/>
        </p:nvSpPr>
        <p:spPr>
          <a:xfrm>
            <a:off x="3431858" y="2783206"/>
            <a:ext cx="2163604" cy="1915001"/>
          </a:xfrm>
          <a:prstGeom prst="downArrow">
            <a:avLst>
              <a:gd name="adj1" fmla="val 50000"/>
              <a:gd name="adj2" fmla="val 49991"/>
            </a:avLst>
          </a:pr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25400">
            <a:noFill/>
          </a:ln>
        </p:spPr>
        <p:txBody>
          <a:bodyPr anchor="ctr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方正兰亭粗黑_GBK" panose="02000000000000000000" pitchFamily="2" charset="-122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5pPr>
          </a:lstStyle>
          <a:p>
            <a:pPr marL="0" indent="0" algn="ctr" eaLnBrk="1" hangingPunct="1">
              <a:spcBef>
                <a:spcPct val="0"/>
              </a:spcBef>
              <a:buNone/>
            </a:pPr>
            <a:endParaRPr lang="zh-CN" altLang="zh-CN" sz="135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" name="下箭头 11">
            <a:extLst>
              <a:ext uri="{FF2B5EF4-FFF2-40B4-BE49-F238E27FC236}">
                <a16:creationId xmlns:a16="http://schemas.microsoft.com/office/drawing/2014/main" xmlns="" id="{02029B5A-4704-4AD3-BAB6-EEC7C98128D7}"/>
              </a:ext>
            </a:extLst>
          </p:cNvPr>
          <p:cNvSpPr/>
          <p:nvPr/>
        </p:nvSpPr>
        <p:spPr>
          <a:xfrm flipH="1" flipV="1">
            <a:off x="3433287" y="919639"/>
            <a:ext cx="2163604" cy="1854994"/>
          </a:xfrm>
          <a:prstGeom prst="downArrow">
            <a:avLst>
              <a:gd name="adj1" fmla="val 50000"/>
              <a:gd name="adj2" fmla="val 50003"/>
            </a:avLst>
          </a:prstGeo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b="-20000"/>
            </a:stretch>
          </a:blipFill>
          <a:ln w="25400">
            <a:noFill/>
          </a:ln>
        </p:spPr>
        <p:txBody>
          <a:bodyPr anchor="ctr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方正兰亭粗黑_GBK" panose="02000000000000000000" pitchFamily="2" charset="-122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5pPr>
          </a:lstStyle>
          <a:p>
            <a:pPr marL="0" indent="0" algn="ctr" eaLnBrk="1" hangingPunct="1">
              <a:spcBef>
                <a:spcPct val="0"/>
              </a:spcBef>
              <a:buNone/>
            </a:pPr>
            <a:endParaRPr lang="zh-CN" altLang="zh-CN" sz="135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4" name="Freeform 14">
            <a:extLst>
              <a:ext uri="{FF2B5EF4-FFF2-40B4-BE49-F238E27FC236}">
                <a16:creationId xmlns:a16="http://schemas.microsoft.com/office/drawing/2014/main" xmlns="" id="{2429D832-A2D0-4444-87C4-E017121C80FD}"/>
              </a:ext>
            </a:extLst>
          </p:cNvPr>
          <p:cNvSpPr>
            <a:spLocks noEditPoints="1"/>
          </p:cNvSpPr>
          <p:nvPr/>
        </p:nvSpPr>
        <p:spPr>
          <a:xfrm>
            <a:off x="4253866" y="2103120"/>
            <a:ext cx="503396" cy="382905"/>
          </a:xfrm>
          <a:custGeom>
            <a:avLst/>
            <a:gdLst>
              <a:gd name="txL" fmla="*/ 0 w 300"/>
              <a:gd name="txT" fmla="*/ 0 h 266"/>
              <a:gd name="txR" fmla="*/ 300 w 300"/>
              <a:gd name="txB" fmla="*/ 266 h 266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300" h="266">
                <a:moveTo>
                  <a:pt x="195" y="217"/>
                </a:moveTo>
                <a:cubicBezTo>
                  <a:pt x="195" y="221"/>
                  <a:pt x="195" y="224"/>
                  <a:pt x="196" y="227"/>
                </a:cubicBezTo>
                <a:cubicBezTo>
                  <a:pt x="170" y="250"/>
                  <a:pt x="149" y="266"/>
                  <a:pt x="149" y="266"/>
                </a:cubicBezTo>
                <a:cubicBezTo>
                  <a:pt x="149" y="266"/>
                  <a:pt x="32" y="176"/>
                  <a:pt x="8" y="116"/>
                </a:cubicBezTo>
                <a:cubicBezTo>
                  <a:pt x="4" y="106"/>
                  <a:pt x="0" y="90"/>
                  <a:pt x="0" y="78"/>
                </a:cubicBezTo>
                <a:cubicBezTo>
                  <a:pt x="0" y="35"/>
                  <a:pt x="35" y="0"/>
                  <a:pt x="78" y="0"/>
                </a:cubicBezTo>
                <a:cubicBezTo>
                  <a:pt x="110" y="0"/>
                  <a:pt x="138" y="20"/>
                  <a:pt x="150" y="48"/>
                </a:cubicBezTo>
                <a:cubicBezTo>
                  <a:pt x="162" y="20"/>
                  <a:pt x="190" y="0"/>
                  <a:pt x="222" y="0"/>
                </a:cubicBezTo>
                <a:cubicBezTo>
                  <a:pt x="265" y="0"/>
                  <a:pt x="300" y="35"/>
                  <a:pt x="300" y="78"/>
                </a:cubicBezTo>
                <a:cubicBezTo>
                  <a:pt x="300" y="91"/>
                  <a:pt x="296" y="106"/>
                  <a:pt x="292" y="116"/>
                </a:cubicBezTo>
                <a:cubicBezTo>
                  <a:pt x="287" y="130"/>
                  <a:pt x="275" y="146"/>
                  <a:pt x="262" y="162"/>
                </a:cubicBezTo>
                <a:cubicBezTo>
                  <a:pt x="258" y="161"/>
                  <a:pt x="255" y="161"/>
                  <a:pt x="251" y="161"/>
                </a:cubicBezTo>
                <a:cubicBezTo>
                  <a:pt x="220" y="161"/>
                  <a:pt x="195" y="186"/>
                  <a:pt x="195" y="217"/>
                </a:cubicBezTo>
                <a:close/>
                <a:moveTo>
                  <a:pt x="257" y="211"/>
                </a:moveTo>
                <a:cubicBezTo>
                  <a:pt x="275" y="211"/>
                  <a:pt x="275" y="211"/>
                  <a:pt x="275" y="211"/>
                </a:cubicBezTo>
                <a:cubicBezTo>
                  <a:pt x="275" y="223"/>
                  <a:pt x="275" y="223"/>
                  <a:pt x="275" y="223"/>
                </a:cubicBezTo>
                <a:cubicBezTo>
                  <a:pt x="257" y="223"/>
                  <a:pt x="257" y="223"/>
                  <a:pt x="257" y="223"/>
                </a:cubicBezTo>
                <a:cubicBezTo>
                  <a:pt x="257" y="241"/>
                  <a:pt x="257" y="241"/>
                  <a:pt x="257" y="241"/>
                </a:cubicBezTo>
                <a:cubicBezTo>
                  <a:pt x="245" y="241"/>
                  <a:pt x="245" y="241"/>
                  <a:pt x="245" y="241"/>
                </a:cubicBezTo>
                <a:cubicBezTo>
                  <a:pt x="245" y="223"/>
                  <a:pt x="245" y="223"/>
                  <a:pt x="245" y="223"/>
                </a:cubicBezTo>
                <a:cubicBezTo>
                  <a:pt x="227" y="223"/>
                  <a:pt x="227" y="223"/>
                  <a:pt x="227" y="223"/>
                </a:cubicBezTo>
                <a:cubicBezTo>
                  <a:pt x="227" y="211"/>
                  <a:pt x="227" y="211"/>
                  <a:pt x="227" y="211"/>
                </a:cubicBezTo>
                <a:cubicBezTo>
                  <a:pt x="245" y="211"/>
                  <a:pt x="245" y="211"/>
                  <a:pt x="245" y="211"/>
                </a:cubicBezTo>
                <a:cubicBezTo>
                  <a:pt x="245" y="193"/>
                  <a:pt x="245" y="193"/>
                  <a:pt x="245" y="193"/>
                </a:cubicBezTo>
                <a:cubicBezTo>
                  <a:pt x="257" y="193"/>
                  <a:pt x="257" y="193"/>
                  <a:pt x="257" y="193"/>
                </a:cubicBezTo>
                <a:lnTo>
                  <a:pt x="257" y="211"/>
                </a:lnTo>
                <a:close/>
                <a:moveTo>
                  <a:pt x="251" y="258"/>
                </a:moveTo>
                <a:cubicBezTo>
                  <a:pt x="229" y="258"/>
                  <a:pt x="210" y="240"/>
                  <a:pt x="210" y="217"/>
                </a:cubicBezTo>
                <a:cubicBezTo>
                  <a:pt x="210" y="194"/>
                  <a:pt x="229" y="176"/>
                  <a:pt x="251" y="176"/>
                </a:cubicBezTo>
                <a:cubicBezTo>
                  <a:pt x="274" y="176"/>
                  <a:pt x="293" y="194"/>
                  <a:pt x="293" y="217"/>
                </a:cubicBezTo>
                <a:cubicBezTo>
                  <a:pt x="293" y="240"/>
                  <a:pt x="274" y="258"/>
                  <a:pt x="251" y="258"/>
                </a:cubicBezTo>
                <a:close/>
                <a:moveTo>
                  <a:pt x="251" y="168"/>
                </a:moveTo>
                <a:cubicBezTo>
                  <a:pt x="224" y="168"/>
                  <a:pt x="203" y="190"/>
                  <a:pt x="203" y="217"/>
                </a:cubicBezTo>
                <a:cubicBezTo>
                  <a:pt x="203" y="244"/>
                  <a:pt x="224" y="266"/>
                  <a:pt x="251" y="266"/>
                </a:cubicBezTo>
                <a:cubicBezTo>
                  <a:pt x="278" y="266"/>
                  <a:pt x="300" y="244"/>
                  <a:pt x="300" y="217"/>
                </a:cubicBezTo>
                <a:cubicBezTo>
                  <a:pt x="300" y="190"/>
                  <a:pt x="278" y="168"/>
                  <a:pt x="251" y="168"/>
                </a:cubicBez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lstStyle/>
          <a:p>
            <a:endParaRPr lang="zh-CN" altLang="en-US" sz="1013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5" name="Picture 3" descr="C:\Users\Jonahs\Dropbox\Projects SCOTT\MEET Windows Azure\source\Background\tile-icon-bigdata.png">
            <a:extLst>
              <a:ext uri="{FF2B5EF4-FFF2-40B4-BE49-F238E27FC236}">
                <a16:creationId xmlns:a16="http://schemas.microsoft.com/office/drawing/2014/main" xmlns="" id="{75A91FAE-7523-4083-84E9-03E5CF57F3D5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65747" y="3090863"/>
            <a:ext cx="879634" cy="7524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TextBox 14">
            <a:extLst>
              <a:ext uri="{FF2B5EF4-FFF2-40B4-BE49-F238E27FC236}">
                <a16:creationId xmlns:a16="http://schemas.microsoft.com/office/drawing/2014/main" xmlns="" id="{7E235D07-C81C-4110-8EF1-7B004100DECF}"/>
              </a:ext>
            </a:extLst>
          </p:cNvPr>
          <p:cNvSpPr/>
          <p:nvPr/>
        </p:nvSpPr>
        <p:spPr>
          <a:xfrm>
            <a:off x="4230529" y="1022032"/>
            <a:ext cx="568643" cy="738664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方正兰亭粗黑_GBK" panose="02000000000000000000" pitchFamily="2" charset="-122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5pPr>
          </a:lstStyle>
          <a:p>
            <a:pPr marL="0" indent="0" eaLnBrk="1" hangingPunct="1">
              <a:spcBef>
                <a:spcPct val="0"/>
              </a:spcBef>
              <a:buNone/>
            </a:pPr>
            <a:r>
              <a:rPr lang="en-US" altLang="zh-CN" sz="2100" b="1" dirty="0">
                <a:solidFill>
                  <a:schemeClr val="bg1"/>
                </a:solidFill>
                <a:cs typeface="+mn-ea"/>
                <a:sym typeface="+mn-lt"/>
              </a:rPr>
              <a:t>    01</a:t>
            </a:r>
            <a:endParaRPr lang="zh-CN" altLang="en-US" sz="21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" name="TextBox 15">
            <a:extLst>
              <a:ext uri="{FF2B5EF4-FFF2-40B4-BE49-F238E27FC236}">
                <a16:creationId xmlns:a16="http://schemas.microsoft.com/office/drawing/2014/main" xmlns="" id="{1199EBAC-6509-4317-8F3E-5F9766AA8433}"/>
              </a:ext>
            </a:extLst>
          </p:cNvPr>
          <p:cNvSpPr/>
          <p:nvPr/>
        </p:nvSpPr>
        <p:spPr>
          <a:xfrm>
            <a:off x="4230529" y="4035742"/>
            <a:ext cx="568643" cy="41549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方正兰亭粗黑_GBK" panose="02000000000000000000" pitchFamily="2" charset="-122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5pPr>
          </a:lstStyle>
          <a:p>
            <a:pPr marL="0" indent="0" eaLnBrk="1" hangingPunct="1">
              <a:spcBef>
                <a:spcPct val="0"/>
              </a:spcBef>
              <a:buNone/>
            </a:pPr>
            <a:r>
              <a:rPr lang="en-US" altLang="zh-CN" sz="21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02</a:t>
            </a:r>
            <a:endParaRPr lang="zh-CN" altLang="en-US" sz="2100" b="1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TextBox 76">
            <a:extLst>
              <a:ext uri="{FF2B5EF4-FFF2-40B4-BE49-F238E27FC236}">
                <a16:creationId xmlns:a16="http://schemas.microsoft.com/office/drawing/2014/main" xmlns="" id="{D3563309-8FFE-42E9-AC98-76EAFAC1FFD4}"/>
              </a:ext>
            </a:extLst>
          </p:cNvPr>
          <p:cNvSpPr txBox="1"/>
          <p:nvPr/>
        </p:nvSpPr>
        <p:spPr>
          <a:xfrm>
            <a:off x="5595461" y="1803095"/>
            <a:ext cx="100276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5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71C55D16-D450-43AC-ADC1-77B3CD107014}"/>
              </a:ext>
            </a:extLst>
          </p:cNvPr>
          <p:cNvSpPr txBox="1"/>
          <p:nvPr/>
        </p:nvSpPr>
        <p:spPr>
          <a:xfrm>
            <a:off x="5595462" y="2103120"/>
            <a:ext cx="2826544" cy="722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请在此添加您的文字内容，请在此添加您的文字内容。请在此添加您的文字内容，请在此添加您的文字内容。</a:t>
            </a:r>
            <a:endParaRPr lang="zh-CN" altLang="zh-CN" sz="105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TextBox 76">
            <a:extLst>
              <a:ext uri="{FF2B5EF4-FFF2-40B4-BE49-F238E27FC236}">
                <a16:creationId xmlns:a16="http://schemas.microsoft.com/office/drawing/2014/main" xmlns="" id="{CA055F3B-39AD-4128-A449-5448F075651C}"/>
              </a:ext>
            </a:extLst>
          </p:cNvPr>
          <p:cNvSpPr txBox="1"/>
          <p:nvPr/>
        </p:nvSpPr>
        <p:spPr>
          <a:xfrm>
            <a:off x="2741986" y="2672251"/>
            <a:ext cx="100276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5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A5EB1DFB-169F-4864-B913-4C1A44795F31}"/>
              </a:ext>
            </a:extLst>
          </p:cNvPr>
          <p:cNvSpPr txBox="1"/>
          <p:nvPr/>
        </p:nvSpPr>
        <p:spPr>
          <a:xfrm>
            <a:off x="918210" y="2972276"/>
            <a:ext cx="2826544" cy="722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请在此添加您的文字内容，请在此添加您的文字内容。请在此添加您的文字内容，请在此添加您的文字内容。</a:t>
            </a:r>
            <a:endParaRPr lang="zh-CN" altLang="zh-CN" sz="105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5454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 bldLvl="0" animBg="1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F:\图片赵春秋\6301.jpg6301">
            <a:extLst>
              <a:ext uri="{FF2B5EF4-FFF2-40B4-BE49-F238E27FC236}">
                <a16:creationId xmlns:a16="http://schemas.microsoft.com/office/drawing/2014/main" xmlns="" id="{DB4F1B80-591A-4463-8033-916F5310F4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06841" y="2196942"/>
            <a:ext cx="3804285" cy="22398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Oval 19">
            <a:extLst>
              <a:ext uri="{FF2B5EF4-FFF2-40B4-BE49-F238E27FC236}">
                <a16:creationId xmlns:a16="http://schemas.microsoft.com/office/drawing/2014/main" xmlns="" id="{E8D306D3-7FC1-48FF-9084-A4A6CB6039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5819" y="3688744"/>
            <a:ext cx="533400" cy="536972"/>
          </a:xfrm>
          <a:prstGeom prst="ellipse">
            <a:avLst/>
          </a:pr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8775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4" name="Group 23">
            <a:extLst>
              <a:ext uri="{FF2B5EF4-FFF2-40B4-BE49-F238E27FC236}">
                <a16:creationId xmlns:a16="http://schemas.microsoft.com/office/drawing/2014/main" xmlns="" id="{7C0685E2-B359-4B65-AC70-C1EAF3239FFA}"/>
              </a:ext>
            </a:extLst>
          </p:cNvPr>
          <p:cNvPicPr>
            <a:picLocks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72741" y="3836382"/>
            <a:ext cx="292894" cy="246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Oval 16">
            <a:extLst>
              <a:ext uri="{FF2B5EF4-FFF2-40B4-BE49-F238E27FC236}">
                <a16:creationId xmlns:a16="http://schemas.microsoft.com/office/drawing/2014/main" xmlns="" id="{029FD817-A156-4A9A-960C-468C2D2F2B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5819" y="2895788"/>
            <a:ext cx="533400" cy="536972"/>
          </a:xfrm>
          <a:prstGeom prst="ellipse">
            <a:avLst/>
          </a:prstGeom>
          <a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8775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6" name="Group 34">
            <a:extLst>
              <a:ext uri="{FF2B5EF4-FFF2-40B4-BE49-F238E27FC236}">
                <a16:creationId xmlns:a16="http://schemas.microsoft.com/office/drawing/2014/main" xmlns="" id="{E49472EB-CAC4-4F53-BB84-AD87383D2CAC}"/>
              </a:ext>
            </a:extLst>
          </p:cNvPr>
          <p:cNvPicPr>
            <a:picLocks noChangeArrowheads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69170" y="3018423"/>
            <a:ext cx="278606" cy="2786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Oval 10">
            <a:extLst>
              <a:ext uri="{FF2B5EF4-FFF2-40B4-BE49-F238E27FC236}">
                <a16:creationId xmlns:a16="http://schemas.microsoft.com/office/drawing/2014/main" xmlns="" id="{6EB4F3F6-8232-471B-869B-F714968D59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2010" y="2099974"/>
            <a:ext cx="533400" cy="536972"/>
          </a:xfrm>
          <a:prstGeom prst="ellipse">
            <a:avLst/>
          </a:prstGeom>
          <a:blipFill dpi="0"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8775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8" name="Group 82">
            <a:extLst>
              <a:ext uri="{FF2B5EF4-FFF2-40B4-BE49-F238E27FC236}">
                <a16:creationId xmlns:a16="http://schemas.microsoft.com/office/drawing/2014/main" xmlns="" id="{FA32BD57-CA13-4658-B816-749D1E8ECE80}"/>
              </a:ext>
            </a:extLst>
          </p:cNvPr>
          <p:cNvPicPr>
            <a:picLocks noChangeArrowheads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82266" y="2226657"/>
            <a:ext cx="260747" cy="2833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13">
            <a:extLst>
              <a:ext uri="{FF2B5EF4-FFF2-40B4-BE49-F238E27FC236}">
                <a16:creationId xmlns:a16="http://schemas.microsoft.com/office/drawing/2014/main" xmlns="" id="{670C2D41-882D-426A-B71A-EAE1B9F29D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6616" y="2133788"/>
            <a:ext cx="1050131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spcBef>
                <a:spcPct val="20000"/>
              </a:spcBef>
            </a:pPr>
            <a:r>
              <a:rPr lang="zh-CN" altLang="en-US" sz="1200" b="1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添加你的标题</a:t>
            </a:r>
          </a:p>
        </p:txBody>
      </p:sp>
      <p:sp>
        <p:nvSpPr>
          <p:cNvPr id="10" name="TextBox 13">
            <a:extLst>
              <a:ext uri="{FF2B5EF4-FFF2-40B4-BE49-F238E27FC236}">
                <a16:creationId xmlns:a16="http://schemas.microsoft.com/office/drawing/2014/main" xmlns="" id="{7A69744C-FB2D-42A7-93AF-BCA4C627E5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0189" y="2348101"/>
            <a:ext cx="186909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zh-CN" sz="90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请在此添加您的文字内容， 请在此添加您的文字内容</a:t>
            </a:r>
            <a:endParaRPr lang="en-US" altLang="zh-CN" sz="900" dirty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TextBox 13">
            <a:extLst>
              <a:ext uri="{FF2B5EF4-FFF2-40B4-BE49-F238E27FC236}">
                <a16:creationId xmlns:a16="http://schemas.microsoft.com/office/drawing/2014/main" xmlns="" id="{F28AB415-0A42-4119-96F9-722E6916AE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6616" y="2907694"/>
            <a:ext cx="1050131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spcBef>
                <a:spcPct val="20000"/>
              </a:spcBef>
            </a:pPr>
            <a:r>
              <a:rPr lang="zh-CN" altLang="en-US" sz="1200" b="1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添加你的标题</a:t>
            </a:r>
          </a:p>
        </p:txBody>
      </p:sp>
      <p:sp>
        <p:nvSpPr>
          <p:cNvPr id="12" name="TextBox 13">
            <a:extLst>
              <a:ext uri="{FF2B5EF4-FFF2-40B4-BE49-F238E27FC236}">
                <a16:creationId xmlns:a16="http://schemas.microsoft.com/office/drawing/2014/main" xmlns="" id="{CFD0B9D7-498E-46C1-B682-A0D5FDEFA6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6616" y="3714938"/>
            <a:ext cx="1050131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spcBef>
                <a:spcPct val="20000"/>
              </a:spcBef>
            </a:pPr>
            <a:r>
              <a:rPr lang="zh-CN" altLang="en-US" sz="1200" b="1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添加你的标题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xmlns="" id="{35D9AA1F-678B-4F48-AEAC-BB8652150E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0189" y="3155345"/>
            <a:ext cx="186909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zh-CN" sz="90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请在此添加您的文字内容， 请在此添加您的文字内容</a:t>
            </a:r>
            <a:endParaRPr lang="en-US" altLang="zh-CN" sz="900" dirty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0499B47D-1189-46CE-A310-12123AA61A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0189" y="3944134"/>
            <a:ext cx="186909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zh-CN" sz="90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请在此添加您的文字内容， 请在此添加您的文字内容</a:t>
            </a:r>
            <a:endParaRPr lang="en-US" altLang="zh-CN" sz="900" dirty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23005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5" grpId="0" bldLvl="0" animBg="1"/>
      <p:bldP spid="7" grpId="0" bldLvl="0" animBg="1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03119F31-43B1-4A3D-B6F4-42CE14B792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839026" y="4100007"/>
            <a:ext cx="3571820" cy="3610985"/>
          </a:xfrm>
          <a:prstGeom prst="rect">
            <a:avLst/>
          </a:prstGeom>
        </p:spPr>
      </p:pic>
      <p:pic>
        <p:nvPicPr>
          <p:cNvPr id="13" name="图片 12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3B2E026B-415A-474B-9DD8-20C3CBE84B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5775743">
            <a:off x="10168045" y="3910919"/>
            <a:ext cx="3571820" cy="3610985"/>
          </a:xfrm>
          <a:prstGeom prst="rect">
            <a:avLst/>
          </a:prstGeom>
        </p:spPr>
      </p:pic>
      <p:pic>
        <p:nvPicPr>
          <p:cNvPr id="14" name="图片 13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ECD51BFE-727B-49F9-9755-2EBA0E3B2A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869927">
            <a:off x="946883" y="4918019"/>
            <a:ext cx="3571820" cy="3610985"/>
          </a:xfrm>
          <a:prstGeom prst="rect">
            <a:avLst/>
          </a:prstGeom>
        </p:spPr>
      </p:pic>
      <p:pic>
        <p:nvPicPr>
          <p:cNvPr id="10" name="图片 9" descr="图片包含 动物, 软体动物&#10;&#10;已生成高可信度的说明">
            <a:extLst>
              <a:ext uri="{FF2B5EF4-FFF2-40B4-BE49-F238E27FC236}">
                <a16:creationId xmlns:a16="http://schemas.microsoft.com/office/drawing/2014/main" xmlns="" id="{BB5B115F-0648-4FB2-AB90-E47A3B1FD6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905500"/>
            <a:ext cx="12192000" cy="95250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xmlns="" id="{1AC2F4C0-141F-45B5-9E2F-2DF67ECAD5C3}"/>
              </a:ext>
            </a:extLst>
          </p:cNvPr>
          <p:cNvSpPr/>
          <p:nvPr/>
        </p:nvSpPr>
        <p:spPr>
          <a:xfrm>
            <a:off x="1495893" y="2025505"/>
            <a:ext cx="9617437" cy="215597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7" name="图片 16" descr="图片包含 植物, 餐桌, 室内, 鲜花&#10;&#10;已生成高可信度的说明">
            <a:extLst>
              <a:ext uri="{FF2B5EF4-FFF2-40B4-BE49-F238E27FC236}">
                <a16:creationId xmlns:a16="http://schemas.microsoft.com/office/drawing/2014/main" xmlns="" id="{084C1648-74EF-4FB9-A8C4-1B6249D79483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8766258" flipH="1" flipV="1">
            <a:off x="1012482" y="1713624"/>
            <a:ext cx="2471159" cy="2498255"/>
          </a:xfrm>
          <a:prstGeom prst="rect">
            <a:avLst/>
          </a:prstGeom>
        </p:spPr>
      </p:pic>
      <p:pic>
        <p:nvPicPr>
          <p:cNvPr id="18" name="图片 17" descr="图片包含 鲜花, 植物, 室内&#10;&#10;已生成高可信度的说明">
            <a:extLst>
              <a:ext uri="{FF2B5EF4-FFF2-40B4-BE49-F238E27FC236}">
                <a16:creationId xmlns:a16="http://schemas.microsoft.com/office/drawing/2014/main" xmlns="" id="{BB765E26-C237-4898-ADA5-53FC97A1CE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71701" y="-2132652"/>
            <a:ext cx="3506336" cy="5001491"/>
          </a:xfrm>
          <a:prstGeom prst="rect">
            <a:avLst/>
          </a:prstGeom>
        </p:spPr>
      </p:pic>
      <p:grpSp>
        <p:nvGrpSpPr>
          <p:cNvPr id="30" name="组合 29">
            <a:extLst>
              <a:ext uri="{FF2B5EF4-FFF2-40B4-BE49-F238E27FC236}">
                <a16:creationId xmlns:a16="http://schemas.microsoft.com/office/drawing/2014/main" xmlns="" id="{7F36E61A-9609-47C2-83AE-C74712BFCECC}"/>
              </a:ext>
            </a:extLst>
          </p:cNvPr>
          <p:cNvGrpSpPr/>
          <p:nvPr/>
        </p:nvGrpSpPr>
        <p:grpSpPr>
          <a:xfrm>
            <a:off x="3905082" y="2475397"/>
            <a:ext cx="1316396" cy="1256186"/>
            <a:chOff x="3905082" y="2475397"/>
            <a:chExt cx="1316396" cy="1256186"/>
          </a:xfrm>
        </p:grpSpPr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xmlns="" id="{BA8127BE-58A1-4202-83F2-ED08C7CAC63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905082" y="2475397"/>
              <a:ext cx="1316396" cy="1256186"/>
            </a:xfrm>
            <a:prstGeom prst="rect">
              <a:avLst/>
            </a:prstGeom>
          </p:spPr>
        </p:pic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xmlns="" id="{70FE305A-84B3-4C1D-81EB-B3A2AD0219E3}"/>
                </a:ext>
              </a:extLst>
            </p:cNvPr>
            <p:cNvSpPr txBox="1"/>
            <p:nvPr/>
          </p:nvSpPr>
          <p:spPr>
            <a:xfrm>
              <a:off x="4133977" y="2571535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5400" dirty="0">
                  <a:solidFill>
                    <a:schemeClr val="bg1"/>
                  </a:solidFill>
                  <a:cs typeface="+mn-ea"/>
                  <a:sym typeface="+mn-lt"/>
                </a:rPr>
                <a:t>壹</a:t>
              </a: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xmlns="" id="{BED50C48-060E-4E20-8CCB-1EB660D8C564}"/>
              </a:ext>
            </a:extLst>
          </p:cNvPr>
          <p:cNvGrpSpPr/>
          <p:nvPr/>
        </p:nvGrpSpPr>
        <p:grpSpPr>
          <a:xfrm>
            <a:off x="5496297" y="2450192"/>
            <a:ext cx="1422707" cy="1397292"/>
            <a:chOff x="5496297" y="2450192"/>
            <a:chExt cx="1422707" cy="1397292"/>
          </a:xfrm>
        </p:grpSpPr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xmlns="" id="{028566FA-FF21-48E1-A547-C9056F44B2F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duotone>
                <a:schemeClr val="accent6">
                  <a:shade val="45000"/>
                  <a:satMod val="135000"/>
                </a:schemeClr>
                <a:prstClr val="white"/>
              </a:duotone>
              <a:lum bright="-15000" contrast="30000"/>
            </a:blip>
            <a:stretch>
              <a:fillRect/>
            </a:stretch>
          </p:blipFill>
          <p:spPr>
            <a:xfrm>
              <a:off x="5496297" y="2450192"/>
              <a:ext cx="1422707" cy="1397292"/>
            </a:xfrm>
            <a:prstGeom prst="rect">
              <a:avLst/>
            </a:prstGeom>
          </p:spPr>
        </p:pic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xmlns="" id="{B6BD2EF9-31CE-4212-A888-AE9E8F92DB69}"/>
                </a:ext>
              </a:extLst>
            </p:cNvPr>
            <p:cNvSpPr txBox="1"/>
            <p:nvPr/>
          </p:nvSpPr>
          <p:spPr>
            <a:xfrm>
              <a:off x="5769068" y="2566438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5400" dirty="0">
                  <a:solidFill>
                    <a:schemeClr val="bg1"/>
                  </a:solidFill>
                  <a:cs typeface="+mn-ea"/>
                  <a:sym typeface="+mn-lt"/>
                </a:rPr>
                <a:t>贰</a:t>
              </a: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xmlns="" id="{C5438BF4-F107-4532-A785-1AACFF2973EB}"/>
              </a:ext>
            </a:extLst>
          </p:cNvPr>
          <p:cNvGrpSpPr/>
          <p:nvPr/>
        </p:nvGrpSpPr>
        <p:grpSpPr>
          <a:xfrm>
            <a:off x="7285889" y="2500602"/>
            <a:ext cx="1316396" cy="1256186"/>
            <a:chOff x="7285889" y="2500602"/>
            <a:chExt cx="1316396" cy="1256186"/>
          </a:xfrm>
        </p:grpSpPr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xmlns="" id="{2E8108B7-18B2-4478-A2A7-D1488F9BB60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285889" y="2500602"/>
              <a:ext cx="1316396" cy="1256186"/>
            </a:xfrm>
            <a:prstGeom prst="rect">
              <a:avLst/>
            </a:prstGeom>
          </p:spPr>
        </p:pic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xmlns="" id="{193B7668-0383-464E-8769-91F5323BAD20}"/>
                </a:ext>
              </a:extLst>
            </p:cNvPr>
            <p:cNvSpPr txBox="1"/>
            <p:nvPr/>
          </p:nvSpPr>
          <p:spPr>
            <a:xfrm>
              <a:off x="7541604" y="2597563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5400" dirty="0">
                  <a:solidFill>
                    <a:schemeClr val="bg1"/>
                  </a:solidFill>
                  <a:cs typeface="+mn-ea"/>
                  <a:sym typeface="+mn-lt"/>
                </a:rPr>
                <a:t>叁</a:t>
              </a: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xmlns="" id="{F5F9503B-FD4D-4CAC-8248-EED9F3D26824}"/>
              </a:ext>
            </a:extLst>
          </p:cNvPr>
          <p:cNvGrpSpPr/>
          <p:nvPr/>
        </p:nvGrpSpPr>
        <p:grpSpPr>
          <a:xfrm>
            <a:off x="8848076" y="2475397"/>
            <a:ext cx="1422707" cy="1397292"/>
            <a:chOff x="8848076" y="2475397"/>
            <a:chExt cx="1422707" cy="1397292"/>
          </a:xfrm>
        </p:grpSpPr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xmlns="" id="{6626CEFC-FEB0-4F4B-9E80-87B203C425B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duotone>
                <a:schemeClr val="accent6">
                  <a:shade val="45000"/>
                  <a:satMod val="135000"/>
                </a:schemeClr>
                <a:prstClr val="white"/>
              </a:duotone>
              <a:lum bright="-15000" contrast="30000"/>
            </a:blip>
            <a:stretch>
              <a:fillRect/>
            </a:stretch>
          </p:blipFill>
          <p:spPr>
            <a:xfrm>
              <a:off x="8848076" y="2475397"/>
              <a:ext cx="1422707" cy="1397292"/>
            </a:xfrm>
            <a:prstGeom prst="rect">
              <a:avLst/>
            </a:prstGeom>
          </p:spPr>
        </p:pic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xmlns="" id="{5C989409-80C6-4641-B5BB-4085D898FC84}"/>
                </a:ext>
              </a:extLst>
            </p:cNvPr>
            <p:cNvSpPr txBox="1"/>
            <p:nvPr/>
          </p:nvSpPr>
          <p:spPr>
            <a:xfrm>
              <a:off x="9129402" y="2610926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5400" dirty="0">
                  <a:solidFill>
                    <a:schemeClr val="bg1"/>
                  </a:solidFill>
                  <a:cs typeface="+mn-ea"/>
                  <a:sym typeface="+mn-lt"/>
                </a:rPr>
                <a:t>肆</a:t>
              </a: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xmlns="" id="{40E969EE-2CDD-4CD6-B4C1-F43D53901DF9}"/>
              </a:ext>
            </a:extLst>
          </p:cNvPr>
          <p:cNvSpPr txBox="1"/>
          <p:nvPr/>
        </p:nvSpPr>
        <p:spPr>
          <a:xfrm>
            <a:off x="4641944" y="758083"/>
            <a:ext cx="29661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目录</a:t>
            </a:r>
          </a:p>
        </p:txBody>
      </p:sp>
    </p:spTree>
    <p:extLst>
      <p:ext uri="{BB962C8B-B14F-4D97-AF65-F5344CB8AC3E}">
        <p14:creationId xmlns:p14="http://schemas.microsoft.com/office/powerpoint/2010/main" val="3952857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鲜花, 植物, 室内&#10;&#10;已生成高可信度的说明">
            <a:extLst>
              <a:ext uri="{FF2B5EF4-FFF2-40B4-BE49-F238E27FC236}">
                <a16:creationId xmlns:a16="http://schemas.microsoft.com/office/drawing/2014/main" xmlns="" id="{9CC93603-CB10-4BFB-9669-D91A3DE751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66769">
            <a:off x="3290317" y="-2214736"/>
            <a:ext cx="4958985" cy="7073572"/>
          </a:xfrm>
          <a:prstGeom prst="rect">
            <a:avLst/>
          </a:prstGeom>
        </p:spPr>
      </p:pic>
      <p:pic>
        <p:nvPicPr>
          <p:cNvPr id="3" name="图片 2" descr="图片包含 动物, 软体动物&#10;&#10;已生成高可信度的说明">
            <a:extLst>
              <a:ext uri="{FF2B5EF4-FFF2-40B4-BE49-F238E27FC236}">
                <a16:creationId xmlns:a16="http://schemas.microsoft.com/office/drawing/2014/main" xmlns="" id="{2B8EB661-593B-4EEE-A9DA-85C8D636ED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905500"/>
            <a:ext cx="12192000" cy="9525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xmlns="" id="{35430B75-4D10-44C4-AB15-A380F98B8D96}"/>
              </a:ext>
            </a:extLst>
          </p:cNvPr>
          <p:cNvSpPr/>
          <p:nvPr/>
        </p:nvSpPr>
        <p:spPr>
          <a:xfrm>
            <a:off x="3807733" y="3677534"/>
            <a:ext cx="4755148" cy="1561415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请在此处添加详细描述文本，尽量与标题文本语言风格相符合，语言描述尽量简洁生动。请在此处添加详细描述文本，尽量与标题文本语言风格相符合，语言描述尽量简洁生动。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xmlns="" id="{E9408EEB-084D-4AF3-8D6E-916680E8F9B8}"/>
              </a:ext>
            </a:extLst>
          </p:cNvPr>
          <p:cNvGrpSpPr/>
          <p:nvPr/>
        </p:nvGrpSpPr>
        <p:grpSpPr>
          <a:xfrm>
            <a:off x="4288466" y="352496"/>
            <a:ext cx="2975934" cy="2922772"/>
            <a:chOff x="-423234" y="-45318"/>
            <a:chExt cx="2744144" cy="2695123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xmlns="" id="{F6AA6D8F-C738-4327-8EB3-C98B59A44C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lum bright="-15000" contrast="30000"/>
            </a:blip>
            <a:stretch>
              <a:fillRect/>
            </a:stretch>
          </p:blipFill>
          <p:spPr>
            <a:xfrm>
              <a:off x="-423234" y="-45318"/>
              <a:ext cx="2744144" cy="2695123"/>
            </a:xfrm>
            <a:prstGeom prst="rect">
              <a:avLst/>
            </a:prstGeom>
          </p:spPr>
        </p:pic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xmlns="" id="{E4013D1F-9585-47A8-ABFE-2F8B7D17DD7A}"/>
                </a:ext>
              </a:extLst>
            </p:cNvPr>
            <p:cNvSpPr txBox="1"/>
            <p:nvPr/>
          </p:nvSpPr>
          <p:spPr>
            <a:xfrm>
              <a:off x="288381" y="196130"/>
              <a:ext cx="1530179" cy="17170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1500" dirty="0">
                  <a:solidFill>
                    <a:schemeClr val="bg1"/>
                  </a:solidFill>
                  <a:cs typeface="+mn-ea"/>
                  <a:sym typeface="+mn-lt"/>
                </a:rPr>
                <a:t>肆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2421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3">
            <a:extLst>
              <a:ext uri="{FF2B5EF4-FFF2-40B4-BE49-F238E27FC236}">
                <a16:creationId xmlns:a16="http://schemas.microsoft.com/office/drawing/2014/main" xmlns="" id="{B86F6828-0B76-45A1-8D35-65A371E3E5EF}"/>
              </a:ext>
            </a:extLst>
          </p:cNvPr>
          <p:cNvGrpSpPr/>
          <p:nvPr/>
        </p:nvGrpSpPr>
        <p:grpSpPr>
          <a:xfrm>
            <a:off x="1592104" y="1915954"/>
            <a:ext cx="1781651" cy="2385060"/>
            <a:chOff x="1208671" y="1659213"/>
            <a:chExt cx="2151201" cy="2534514"/>
          </a:xfrm>
          <a:solidFill>
            <a:srgbClr val="DBE4DF"/>
          </a:solidFill>
        </p:grpSpPr>
        <p:sp>
          <p:nvSpPr>
            <p:cNvPr id="3" name="Flowchart: Alternate Process 24">
              <a:extLst>
                <a:ext uri="{FF2B5EF4-FFF2-40B4-BE49-F238E27FC236}">
                  <a16:creationId xmlns:a16="http://schemas.microsoft.com/office/drawing/2014/main" xmlns="" id="{18ADC860-7F6D-4717-97AE-8569448E89F4}"/>
                </a:ext>
              </a:extLst>
            </p:cNvPr>
            <p:cNvSpPr/>
            <p:nvPr/>
          </p:nvSpPr>
          <p:spPr>
            <a:xfrm>
              <a:off x="1208671" y="1659213"/>
              <a:ext cx="2151201" cy="2151201"/>
            </a:xfrm>
            <a:prstGeom prst="flowChartAlternateProcess">
              <a:avLst/>
            </a:prstGeom>
            <a:blipFill dpi="0" rotWithShape="1"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cs typeface="+mn-ea"/>
                <a:sym typeface="+mn-lt"/>
              </a:endParaRPr>
            </a:p>
          </p:txBody>
        </p:sp>
        <p:sp>
          <p:nvSpPr>
            <p:cNvPr id="4" name="Isosceles Triangle 31">
              <a:extLst>
                <a:ext uri="{FF2B5EF4-FFF2-40B4-BE49-F238E27FC236}">
                  <a16:creationId xmlns:a16="http://schemas.microsoft.com/office/drawing/2014/main" xmlns="" id="{4E38F93E-C669-44DC-8829-3E85132C7421}"/>
                </a:ext>
              </a:extLst>
            </p:cNvPr>
            <p:cNvSpPr/>
            <p:nvPr/>
          </p:nvSpPr>
          <p:spPr>
            <a:xfrm rot="10800000">
              <a:off x="2007871" y="3790478"/>
              <a:ext cx="552799" cy="403249"/>
            </a:xfrm>
            <a:prstGeom prst="triangle">
              <a:avLst/>
            </a:prstGeom>
            <a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cs typeface="+mn-ea"/>
                <a:sym typeface="+mn-lt"/>
              </a:endParaRPr>
            </a:p>
          </p:txBody>
        </p:sp>
      </p:grpSp>
      <p:grpSp>
        <p:nvGrpSpPr>
          <p:cNvPr id="5" name="Group 33">
            <a:extLst>
              <a:ext uri="{FF2B5EF4-FFF2-40B4-BE49-F238E27FC236}">
                <a16:creationId xmlns:a16="http://schemas.microsoft.com/office/drawing/2014/main" xmlns="" id="{9340B3D6-1693-4A5F-AC31-35AF3482F31B}"/>
              </a:ext>
            </a:extLst>
          </p:cNvPr>
          <p:cNvGrpSpPr/>
          <p:nvPr/>
        </p:nvGrpSpPr>
        <p:grpSpPr>
          <a:xfrm>
            <a:off x="3579972" y="1915954"/>
            <a:ext cx="1781651" cy="2385060"/>
            <a:chOff x="1208671" y="1659213"/>
            <a:chExt cx="2151201" cy="2534514"/>
          </a:xfrm>
          <a:solidFill>
            <a:srgbClr val="ACCEB6"/>
          </a:solidFill>
        </p:grpSpPr>
        <p:sp>
          <p:nvSpPr>
            <p:cNvPr id="6" name="Flowchart: Alternate Process 33">
              <a:extLst>
                <a:ext uri="{FF2B5EF4-FFF2-40B4-BE49-F238E27FC236}">
                  <a16:creationId xmlns:a16="http://schemas.microsoft.com/office/drawing/2014/main" xmlns="" id="{B7F92AE3-6567-4EE2-9F4E-9204C4C4DFB8}"/>
                </a:ext>
              </a:extLst>
            </p:cNvPr>
            <p:cNvSpPr/>
            <p:nvPr/>
          </p:nvSpPr>
          <p:spPr>
            <a:xfrm>
              <a:off x="1208671" y="1659213"/>
              <a:ext cx="2151201" cy="2151201"/>
            </a:xfrm>
            <a:prstGeom prst="flowChartAlternateProcess">
              <a:avLst/>
            </a:prstGeom>
            <a:blipFill dpi="0" rotWithShape="1"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cs typeface="+mn-ea"/>
                <a:sym typeface="+mn-lt"/>
              </a:endParaRPr>
            </a:p>
          </p:txBody>
        </p:sp>
        <p:sp>
          <p:nvSpPr>
            <p:cNvPr id="7" name="Isosceles Triangle 34">
              <a:extLst>
                <a:ext uri="{FF2B5EF4-FFF2-40B4-BE49-F238E27FC236}">
                  <a16:creationId xmlns:a16="http://schemas.microsoft.com/office/drawing/2014/main" xmlns="" id="{79EA024B-DA47-4B0E-AF82-3868828D3103}"/>
                </a:ext>
              </a:extLst>
            </p:cNvPr>
            <p:cNvSpPr/>
            <p:nvPr/>
          </p:nvSpPr>
          <p:spPr>
            <a:xfrm rot="10800000">
              <a:off x="2007871" y="3790478"/>
              <a:ext cx="552799" cy="403249"/>
            </a:xfrm>
            <a:prstGeom prst="triangle">
              <a:avLst/>
            </a:prstGeom>
            <a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cs typeface="+mn-ea"/>
                <a:sym typeface="+mn-lt"/>
              </a:endParaRPr>
            </a:p>
          </p:txBody>
        </p:sp>
      </p:grpSp>
      <p:grpSp>
        <p:nvGrpSpPr>
          <p:cNvPr id="8" name="Group 33">
            <a:extLst>
              <a:ext uri="{FF2B5EF4-FFF2-40B4-BE49-F238E27FC236}">
                <a16:creationId xmlns:a16="http://schemas.microsoft.com/office/drawing/2014/main" xmlns="" id="{424C75B5-DBA1-4BF2-AE33-3E0E691E140F}"/>
              </a:ext>
            </a:extLst>
          </p:cNvPr>
          <p:cNvGrpSpPr/>
          <p:nvPr/>
        </p:nvGrpSpPr>
        <p:grpSpPr>
          <a:xfrm>
            <a:off x="5567839" y="1915954"/>
            <a:ext cx="1781651" cy="2385060"/>
            <a:chOff x="1208671" y="1659213"/>
            <a:chExt cx="2151201" cy="2534514"/>
          </a:xfrm>
          <a:solidFill>
            <a:srgbClr val="DBE4DF"/>
          </a:solidFill>
        </p:grpSpPr>
        <p:sp>
          <p:nvSpPr>
            <p:cNvPr id="9" name="Flowchart: Alternate Process 43">
              <a:extLst>
                <a:ext uri="{FF2B5EF4-FFF2-40B4-BE49-F238E27FC236}">
                  <a16:creationId xmlns:a16="http://schemas.microsoft.com/office/drawing/2014/main" xmlns="" id="{87DE1282-13AA-40D1-8FF9-AC9C7BA21446}"/>
                </a:ext>
              </a:extLst>
            </p:cNvPr>
            <p:cNvSpPr/>
            <p:nvPr/>
          </p:nvSpPr>
          <p:spPr>
            <a:xfrm>
              <a:off x="1208671" y="1659213"/>
              <a:ext cx="2151201" cy="2151201"/>
            </a:xfrm>
            <a:prstGeom prst="flowChartAlternateProcess">
              <a:avLst/>
            </a:prstGeom>
            <a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cs typeface="+mn-ea"/>
                <a:sym typeface="+mn-lt"/>
              </a:endParaRPr>
            </a:p>
          </p:txBody>
        </p:sp>
        <p:sp>
          <p:nvSpPr>
            <p:cNvPr id="10" name="Isosceles Triangle 48">
              <a:extLst>
                <a:ext uri="{FF2B5EF4-FFF2-40B4-BE49-F238E27FC236}">
                  <a16:creationId xmlns:a16="http://schemas.microsoft.com/office/drawing/2014/main" xmlns="" id="{72D81C2F-CF2B-44B6-BE5F-7AA4E6E8D49F}"/>
                </a:ext>
              </a:extLst>
            </p:cNvPr>
            <p:cNvSpPr/>
            <p:nvPr/>
          </p:nvSpPr>
          <p:spPr>
            <a:xfrm rot="10800000">
              <a:off x="2007871" y="3790478"/>
              <a:ext cx="552799" cy="403249"/>
            </a:xfrm>
            <a:prstGeom prst="triangle">
              <a:avLst/>
            </a:prstGeom>
            <a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cs typeface="+mn-ea"/>
                <a:sym typeface="+mn-lt"/>
              </a:endParaRPr>
            </a:p>
          </p:txBody>
        </p:sp>
      </p:grpSp>
      <p:grpSp>
        <p:nvGrpSpPr>
          <p:cNvPr id="11" name="Group 33">
            <a:extLst>
              <a:ext uri="{FF2B5EF4-FFF2-40B4-BE49-F238E27FC236}">
                <a16:creationId xmlns:a16="http://schemas.microsoft.com/office/drawing/2014/main" xmlns="" id="{3F2F8227-C8E3-4891-B7B0-8A4F893AA2AB}"/>
              </a:ext>
            </a:extLst>
          </p:cNvPr>
          <p:cNvGrpSpPr/>
          <p:nvPr/>
        </p:nvGrpSpPr>
        <p:grpSpPr>
          <a:xfrm>
            <a:off x="7555231" y="1915954"/>
            <a:ext cx="1781651" cy="2385060"/>
            <a:chOff x="1208671" y="1659213"/>
            <a:chExt cx="2151201" cy="2534514"/>
          </a:xfrm>
          <a:solidFill>
            <a:srgbClr val="ACCEB6"/>
          </a:solidFill>
        </p:grpSpPr>
        <p:sp>
          <p:nvSpPr>
            <p:cNvPr id="12" name="Flowchart: Alternate Process 52">
              <a:extLst>
                <a:ext uri="{FF2B5EF4-FFF2-40B4-BE49-F238E27FC236}">
                  <a16:creationId xmlns:a16="http://schemas.microsoft.com/office/drawing/2014/main" xmlns="" id="{1B77F4F4-C0BE-4C94-98D4-2DA41C37814A}"/>
                </a:ext>
              </a:extLst>
            </p:cNvPr>
            <p:cNvSpPr/>
            <p:nvPr/>
          </p:nvSpPr>
          <p:spPr>
            <a:xfrm>
              <a:off x="1208671" y="1659213"/>
              <a:ext cx="2151201" cy="2151201"/>
            </a:xfrm>
            <a:prstGeom prst="flowChartAlternateProcess">
              <a:avLst/>
            </a:prstGeom>
            <a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cs typeface="+mn-ea"/>
                <a:sym typeface="+mn-lt"/>
              </a:endParaRPr>
            </a:p>
          </p:txBody>
        </p:sp>
        <p:sp>
          <p:nvSpPr>
            <p:cNvPr id="13" name="Isosceles Triangle 53">
              <a:extLst>
                <a:ext uri="{FF2B5EF4-FFF2-40B4-BE49-F238E27FC236}">
                  <a16:creationId xmlns:a16="http://schemas.microsoft.com/office/drawing/2014/main" xmlns="" id="{0767B0BD-4CA1-4647-A09A-3A2E7FF8C7BF}"/>
                </a:ext>
              </a:extLst>
            </p:cNvPr>
            <p:cNvSpPr/>
            <p:nvPr/>
          </p:nvSpPr>
          <p:spPr>
            <a:xfrm rot="10800000">
              <a:off x="2007871" y="3790478"/>
              <a:ext cx="552799" cy="403249"/>
            </a:xfrm>
            <a:prstGeom prst="triangle">
              <a:avLst/>
            </a:prstGeom>
            <a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cs typeface="+mn-ea"/>
                <a:sym typeface="+mn-lt"/>
              </a:endParaRPr>
            </a:p>
          </p:txBody>
        </p:sp>
      </p:grpSp>
      <p:grpSp>
        <p:nvGrpSpPr>
          <p:cNvPr id="14" name="Group 57">
            <a:extLst>
              <a:ext uri="{FF2B5EF4-FFF2-40B4-BE49-F238E27FC236}">
                <a16:creationId xmlns:a16="http://schemas.microsoft.com/office/drawing/2014/main" xmlns="" id="{33135F70-891B-41BA-8A22-41FD3DE21F19}"/>
              </a:ext>
            </a:extLst>
          </p:cNvPr>
          <p:cNvGrpSpPr/>
          <p:nvPr/>
        </p:nvGrpSpPr>
        <p:grpSpPr>
          <a:xfrm>
            <a:off x="2154079" y="2111693"/>
            <a:ext cx="657225" cy="755809"/>
            <a:chOff x="1817688" y="3025776"/>
            <a:chExt cx="658813" cy="666750"/>
          </a:xfrm>
          <a:solidFill>
            <a:schemeClr val="bg1"/>
          </a:solidFill>
        </p:grpSpPr>
        <p:sp>
          <p:nvSpPr>
            <p:cNvPr id="15" name="Freeform 101">
              <a:extLst>
                <a:ext uri="{FF2B5EF4-FFF2-40B4-BE49-F238E27FC236}">
                  <a16:creationId xmlns:a16="http://schemas.microsoft.com/office/drawing/2014/main" xmlns="" id="{2AF9BC13-1FF9-4F64-8A92-63D1ECC65B62}"/>
                </a:ext>
              </a:extLst>
            </p:cNvPr>
            <p:cNvSpPr/>
            <p:nvPr/>
          </p:nvSpPr>
          <p:spPr bwMode="auto">
            <a:xfrm>
              <a:off x="1833563" y="3025776"/>
              <a:ext cx="642938" cy="422275"/>
            </a:xfrm>
            <a:custGeom>
              <a:avLst/>
              <a:gdLst/>
              <a:ahLst/>
              <a:cxnLst>
                <a:cxn ang="0">
                  <a:pos x="13" y="253"/>
                </a:cxn>
                <a:cxn ang="0">
                  <a:pos x="277" y="135"/>
                </a:cxn>
                <a:cxn ang="0">
                  <a:pos x="323" y="227"/>
                </a:cxn>
                <a:cxn ang="0">
                  <a:pos x="343" y="227"/>
                </a:cxn>
                <a:cxn ang="0">
                  <a:pos x="286" y="0"/>
                </a:cxn>
                <a:cxn ang="0">
                  <a:pos x="255" y="63"/>
                </a:cxn>
                <a:cxn ang="0">
                  <a:pos x="267" y="103"/>
                </a:cxn>
                <a:cxn ang="0">
                  <a:pos x="0" y="226"/>
                </a:cxn>
                <a:cxn ang="0">
                  <a:pos x="13" y="253"/>
                </a:cxn>
              </a:cxnLst>
              <a:rect l="0" t="0" r="r" b="b"/>
              <a:pathLst>
                <a:path w="386" h="253">
                  <a:moveTo>
                    <a:pt x="13" y="253"/>
                  </a:moveTo>
                  <a:cubicBezTo>
                    <a:pt x="277" y="135"/>
                    <a:pt x="277" y="135"/>
                    <a:pt x="277" y="135"/>
                  </a:cubicBezTo>
                  <a:cubicBezTo>
                    <a:pt x="323" y="227"/>
                    <a:pt x="323" y="227"/>
                    <a:pt x="323" y="227"/>
                  </a:cubicBezTo>
                  <a:cubicBezTo>
                    <a:pt x="323" y="227"/>
                    <a:pt x="329" y="243"/>
                    <a:pt x="343" y="227"/>
                  </a:cubicBezTo>
                  <a:cubicBezTo>
                    <a:pt x="343" y="227"/>
                    <a:pt x="386" y="45"/>
                    <a:pt x="286" y="0"/>
                  </a:cubicBezTo>
                  <a:cubicBezTo>
                    <a:pt x="255" y="63"/>
                    <a:pt x="255" y="63"/>
                    <a:pt x="255" y="63"/>
                  </a:cubicBezTo>
                  <a:cubicBezTo>
                    <a:pt x="267" y="103"/>
                    <a:pt x="267" y="103"/>
                    <a:pt x="267" y="103"/>
                  </a:cubicBezTo>
                  <a:cubicBezTo>
                    <a:pt x="0" y="226"/>
                    <a:pt x="0" y="226"/>
                    <a:pt x="0" y="226"/>
                  </a:cubicBezTo>
                  <a:lnTo>
                    <a:pt x="13" y="25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16" name="Freeform 102">
              <a:extLst>
                <a:ext uri="{FF2B5EF4-FFF2-40B4-BE49-F238E27FC236}">
                  <a16:creationId xmlns:a16="http://schemas.microsoft.com/office/drawing/2014/main" xmlns="" id="{758A32D0-1090-4FC1-AFA9-5DD07B8A25BA}"/>
                </a:ext>
              </a:extLst>
            </p:cNvPr>
            <p:cNvSpPr/>
            <p:nvPr/>
          </p:nvSpPr>
          <p:spPr bwMode="auto">
            <a:xfrm>
              <a:off x="2384425" y="3405189"/>
              <a:ext cx="1588" cy="2508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58"/>
                </a:cxn>
                <a:cxn ang="0">
                  <a:pos x="0" y="0"/>
                </a:cxn>
              </a:cxnLst>
              <a:rect l="0" t="0" r="r" b="b"/>
              <a:pathLst>
                <a:path h="158">
                  <a:moveTo>
                    <a:pt x="0" y="0"/>
                  </a:moveTo>
                  <a:lnTo>
                    <a:pt x="0" y="15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17" name="Line 103">
              <a:extLst>
                <a:ext uri="{FF2B5EF4-FFF2-40B4-BE49-F238E27FC236}">
                  <a16:creationId xmlns:a16="http://schemas.microsoft.com/office/drawing/2014/main" xmlns="" id="{DB68E29C-34FE-45E5-B23F-E5850E9283A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84425" y="3405189"/>
              <a:ext cx="1588" cy="250825"/>
            </a:xfrm>
            <a:prstGeom prst="line">
              <a:avLst/>
            </a:pr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18" name="Rectangle 104">
              <a:extLst>
                <a:ext uri="{FF2B5EF4-FFF2-40B4-BE49-F238E27FC236}">
                  <a16:creationId xmlns:a16="http://schemas.microsoft.com/office/drawing/2014/main" xmlns="" id="{FD3C0543-26ED-4533-BDC1-CEF75822A6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6488" y="3405189"/>
              <a:ext cx="15875" cy="25082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19" name="Freeform 105">
              <a:extLst>
                <a:ext uri="{FF2B5EF4-FFF2-40B4-BE49-F238E27FC236}">
                  <a16:creationId xmlns:a16="http://schemas.microsoft.com/office/drawing/2014/main" xmlns="" id="{72D4CD5E-7461-4869-9C80-69BD932D0C7C}"/>
                </a:ext>
              </a:extLst>
            </p:cNvPr>
            <p:cNvSpPr/>
            <p:nvPr/>
          </p:nvSpPr>
          <p:spPr bwMode="auto">
            <a:xfrm>
              <a:off x="2003425" y="3173414"/>
              <a:ext cx="119063" cy="490538"/>
            </a:xfrm>
            <a:custGeom>
              <a:avLst/>
              <a:gdLst/>
              <a:ahLst/>
              <a:cxnLst>
                <a:cxn ang="0">
                  <a:pos x="5" y="294"/>
                </a:cxn>
                <a:cxn ang="0">
                  <a:pos x="4" y="294"/>
                </a:cxn>
                <a:cxn ang="0">
                  <a:pos x="0" y="288"/>
                </a:cxn>
                <a:cxn ang="0">
                  <a:pos x="61" y="4"/>
                </a:cxn>
                <a:cxn ang="0">
                  <a:pos x="67" y="0"/>
                </a:cxn>
                <a:cxn ang="0">
                  <a:pos x="71" y="6"/>
                </a:cxn>
                <a:cxn ang="0">
                  <a:pos x="10" y="291"/>
                </a:cxn>
                <a:cxn ang="0">
                  <a:pos x="5" y="294"/>
                </a:cxn>
              </a:cxnLst>
              <a:rect l="0" t="0" r="r" b="b"/>
              <a:pathLst>
                <a:path w="71" h="294">
                  <a:moveTo>
                    <a:pt x="5" y="294"/>
                  </a:moveTo>
                  <a:cubicBezTo>
                    <a:pt x="4" y="294"/>
                    <a:pt x="4" y="294"/>
                    <a:pt x="4" y="294"/>
                  </a:cubicBezTo>
                  <a:cubicBezTo>
                    <a:pt x="1" y="294"/>
                    <a:pt x="0" y="291"/>
                    <a:pt x="0" y="288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2" y="1"/>
                    <a:pt x="64" y="0"/>
                    <a:pt x="67" y="0"/>
                  </a:cubicBezTo>
                  <a:cubicBezTo>
                    <a:pt x="70" y="1"/>
                    <a:pt x="71" y="4"/>
                    <a:pt x="71" y="6"/>
                  </a:cubicBezTo>
                  <a:cubicBezTo>
                    <a:pt x="10" y="291"/>
                    <a:pt x="10" y="291"/>
                    <a:pt x="10" y="291"/>
                  </a:cubicBezTo>
                  <a:cubicBezTo>
                    <a:pt x="9" y="293"/>
                    <a:pt x="7" y="294"/>
                    <a:pt x="5" y="29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20" name="Freeform 106">
              <a:extLst>
                <a:ext uri="{FF2B5EF4-FFF2-40B4-BE49-F238E27FC236}">
                  <a16:creationId xmlns:a16="http://schemas.microsoft.com/office/drawing/2014/main" xmlns="" id="{0F8A309E-E1BE-47A1-A4E1-2EC259667F50}"/>
                </a:ext>
              </a:extLst>
            </p:cNvPr>
            <p:cNvSpPr/>
            <p:nvPr/>
          </p:nvSpPr>
          <p:spPr bwMode="auto">
            <a:xfrm>
              <a:off x="2106613" y="3176589"/>
              <a:ext cx="133350" cy="490538"/>
            </a:xfrm>
            <a:custGeom>
              <a:avLst/>
              <a:gdLst/>
              <a:ahLst/>
              <a:cxnLst>
                <a:cxn ang="0">
                  <a:pos x="75" y="294"/>
                </a:cxn>
                <a:cxn ang="0">
                  <a:pos x="70" y="290"/>
                </a:cxn>
                <a:cxn ang="0">
                  <a:pos x="0" y="7"/>
                </a:cxn>
                <a:cxn ang="0">
                  <a:pos x="4" y="1"/>
                </a:cxn>
                <a:cxn ang="0">
                  <a:pos x="10" y="4"/>
                </a:cxn>
                <a:cxn ang="0">
                  <a:pos x="79" y="288"/>
                </a:cxn>
                <a:cxn ang="0">
                  <a:pos x="76" y="294"/>
                </a:cxn>
                <a:cxn ang="0">
                  <a:pos x="75" y="294"/>
                </a:cxn>
              </a:cxnLst>
              <a:rect l="0" t="0" r="r" b="b"/>
              <a:pathLst>
                <a:path w="80" h="294">
                  <a:moveTo>
                    <a:pt x="75" y="294"/>
                  </a:moveTo>
                  <a:cubicBezTo>
                    <a:pt x="72" y="294"/>
                    <a:pt x="70" y="292"/>
                    <a:pt x="70" y="29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4"/>
                    <a:pt x="1" y="1"/>
                    <a:pt x="4" y="1"/>
                  </a:cubicBezTo>
                  <a:cubicBezTo>
                    <a:pt x="7" y="0"/>
                    <a:pt x="9" y="2"/>
                    <a:pt x="10" y="4"/>
                  </a:cubicBezTo>
                  <a:cubicBezTo>
                    <a:pt x="79" y="288"/>
                    <a:pt x="79" y="288"/>
                    <a:pt x="79" y="288"/>
                  </a:cubicBezTo>
                  <a:cubicBezTo>
                    <a:pt x="80" y="290"/>
                    <a:pt x="78" y="293"/>
                    <a:pt x="76" y="294"/>
                  </a:cubicBezTo>
                  <a:cubicBezTo>
                    <a:pt x="75" y="294"/>
                    <a:pt x="75" y="294"/>
                    <a:pt x="75" y="29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21" name="Rectangle 107">
              <a:extLst>
                <a:ext uri="{FF2B5EF4-FFF2-40B4-BE49-F238E27FC236}">
                  <a16:creationId xmlns:a16="http://schemas.microsoft.com/office/drawing/2014/main" xmlns="" id="{DF641C63-898F-423B-A3E5-FCA7D59C37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85950" y="3408364"/>
              <a:ext cx="15875" cy="141288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22" name="Freeform 108">
              <a:extLst>
                <a:ext uri="{FF2B5EF4-FFF2-40B4-BE49-F238E27FC236}">
                  <a16:creationId xmlns:a16="http://schemas.microsoft.com/office/drawing/2014/main" xmlns="" id="{1800DAED-4561-41AF-8B8D-B12E987EBC39}"/>
                </a:ext>
              </a:extLst>
            </p:cNvPr>
            <p:cNvSpPr/>
            <p:nvPr/>
          </p:nvSpPr>
          <p:spPr bwMode="auto">
            <a:xfrm>
              <a:off x="2017713" y="3432176"/>
              <a:ext cx="169863" cy="238125"/>
            </a:xfrm>
            <a:custGeom>
              <a:avLst/>
              <a:gdLst/>
              <a:ahLst/>
              <a:cxnLst>
                <a:cxn ang="0">
                  <a:pos x="6" y="143"/>
                </a:cxn>
                <a:cxn ang="0">
                  <a:pos x="3" y="142"/>
                </a:cxn>
                <a:cxn ang="0">
                  <a:pos x="2" y="135"/>
                </a:cxn>
                <a:cxn ang="0">
                  <a:pos x="92" y="3"/>
                </a:cxn>
                <a:cxn ang="0">
                  <a:pos x="99" y="1"/>
                </a:cxn>
                <a:cxn ang="0">
                  <a:pos x="100" y="8"/>
                </a:cxn>
                <a:cxn ang="0">
                  <a:pos x="10" y="141"/>
                </a:cxn>
                <a:cxn ang="0">
                  <a:pos x="6" y="143"/>
                </a:cxn>
              </a:cxnLst>
              <a:rect l="0" t="0" r="r" b="b"/>
              <a:pathLst>
                <a:path w="102" h="143">
                  <a:moveTo>
                    <a:pt x="6" y="143"/>
                  </a:moveTo>
                  <a:cubicBezTo>
                    <a:pt x="5" y="143"/>
                    <a:pt x="4" y="143"/>
                    <a:pt x="3" y="142"/>
                  </a:cubicBezTo>
                  <a:cubicBezTo>
                    <a:pt x="1" y="141"/>
                    <a:pt x="0" y="138"/>
                    <a:pt x="2" y="135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3" y="0"/>
                    <a:pt x="96" y="0"/>
                    <a:pt x="99" y="1"/>
                  </a:cubicBezTo>
                  <a:cubicBezTo>
                    <a:pt x="101" y="3"/>
                    <a:pt x="102" y="6"/>
                    <a:pt x="100" y="8"/>
                  </a:cubicBezTo>
                  <a:cubicBezTo>
                    <a:pt x="10" y="141"/>
                    <a:pt x="10" y="141"/>
                    <a:pt x="10" y="141"/>
                  </a:cubicBezTo>
                  <a:cubicBezTo>
                    <a:pt x="9" y="142"/>
                    <a:pt x="8" y="143"/>
                    <a:pt x="6" y="14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23" name="Freeform 109">
              <a:extLst>
                <a:ext uri="{FF2B5EF4-FFF2-40B4-BE49-F238E27FC236}">
                  <a16:creationId xmlns:a16="http://schemas.microsoft.com/office/drawing/2014/main" xmlns="" id="{C037F632-ECF5-4A46-A007-E786843FE0A1}"/>
                </a:ext>
              </a:extLst>
            </p:cNvPr>
            <p:cNvSpPr/>
            <p:nvPr/>
          </p:nvSpPr>
          <p:spPr bwMode="auto">
            <a:xfrm>
              <a:off x="2051050" y="3440114"/>
              <a:ext cx="185738" cy="228600"/>
            </a:xfrm>
            <a:custGeom>
              <a:avLst/>
              <a:gdLst/>
              <a:ahLst/>
              <a:cxnLst>
                <a:cxn ang="0">
                  <a:pos x="106" y="137"/>
                </a:cxn>
                <a:cxn ang="0">
                  <a:pos x="102" y="136"/>
                </a:cxn>
                <a:cxn ang="0">
                  <a:pos x="2" y="9"/>
                </a:cxn>
                <a:cxn ang="0">
                  <a:pos x="3" y="2"/>
                </a:cxn>
                <a:cxn ang="0">
                  <a:pos x="10" y="3"/>
                </a:cxn>
                <a:cxn ang="0">
                  <a:pos x="110" y="129"/>
                </a:cxn>
                <a:cxn ang="0">
                  <a:pos x="109" y="136"/>
                </a:cxn>
                <a:cxn ang="0">
                  <a:pos x="106" y="137"/>
                </a:cxn>
              </a:cxnLst>
              <a:rect l="0" t="0" r="r" b="b"/>
              <a:pathLst>
                <a:path w="112" h="137">
                  <a:moveTo>
                    <a:pt x="106" y="137"/>
                  </a:moveTo>
                  <a:cubicBezTo>
                    <a:pt x="105" y="137"/>
                    <a:pt x="103" y="137"/>
                    <a:pt x="102" y="136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7"/>
                    <a:pt x="0" y="4"/>
                    <a:pt x="3" y="2"/>
                  </a:cubicBezTo>
                  <a:cubicBezTo>
                    <a:pt x="5" y="0"/>
                    <a:pt x="8" y="1"/>
                    <a:pt x="10" y="3"/>
                  </a:cubicBezTo>
                  <a:cubicBezTo>
                    <a:pt x="110" y="129"/>
                    <a:pt x="110" y="129"/>
                    <a:pt x="110" y="129"/>
                  </a:cubicBezTo>
                  <a:cubicBezTo>
                    <a:pt x="112" y="132"/>
                    <a:pt x="111" y="135"/>
                    <a:pt x="109" y="136"/>
                  </a:cubicBezTo>
                  <a:cubicBezTo>
                    <a:pt x="108" y="137"/>
                    <a:pt x="107" y="137"/>
                    <a:pt x="106" y="137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24" name="Freeform 110">
              <a:extLst>
                <a:ext uri="{FF2B5EF4-FFF2-40B4-BE49-F238E27FC236}">
                  <a16:creationId xmlns:a16="http://schemas.microsoft.com/office/drawing/2014/main" xmlns="" id="{C3421BC3-BF7B-4048-8418-17CBDAE81DBE}"/>
                </a:ext>
              </a:extLst>
            </p:cNvPr>
            <p:cNvSpPr/>
            <p:nvPr/>
          </p:nvSpPr>
          <p:spPr bwMode="auto">
            <a:xfrm>
              <a:off x="2052638" y="3308351"/>
              <a:ext cx="107950" cy="141288"/>
            </a:xfrm>
            <a:custGeom>
              <a:avLst/>
              <a:gdLst/>
              <a:ahLst/>
              <a:cxnLst>
                <a:cxn ang="0">
                  <a:pos x="6" y="84"/>
                </a:cxn>
                <a:cxn ang="0">
                  <a:pos x="3" y="83"/>
                </a:cxn>
                <a:cxn ang="0">
                  <a:pos x="2" y="76"/>
                </a:cxn>
                <a:cxn ang="0">
                  <a:pos x="55" y="3"/>
                </a:cxn>
                <a:cxn ang="0">
                  <a:pos x="62" y="2"/>
                </a:cxn>
                <a:cxn ang="0">
                  <a:pos x="63" y="9"/>
                </a:cxn>
                <a:cxn ang="0">
                  <a:pos x="10" y="82"/>
                </a:cxn>
                <a:cxn ang="0">
                  <a:pos x="6" y="84"/>
                </a:cxn>
              </a:cxnLst>
              <a:rect l="0" t="0" r="r" b="b"/>
              <a:pathLst>
                <a:path w="65" h="84">
                  <a:moveTo>
                    <a:pt x="6" y="84"/>
                  </a:moveTo>
                  <a:cubicBezTo>
                    <a:pt x="5" y="84"/>
                    <a:pt x="4" y="84"/>
                    <a:pt x="3" y="83"/>
                  </a:cubicBezTo>
                  <a:cubicBezTo>
                    <a:pt x="1" y="82"/>
                    <a:pt x="0" y="79"/>
                    <a:pt x="2" y="76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7" y="1"/>
                    <a:pt x="60" y="0"/>
                    <a:pt x="62" y="2"/>
                  </a:cubicBezTo>
                  <a:cubicBezTo>
                    <a:pt x="64" y="4"/>
                    <a:pt x="65" y="7"/>
                    <a:pt x="63" y="9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9" y="84"/>
                    <a:pt x="7" y="84"/>
                    <a:pt x="6" y="8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25" name="Freeform 111">
              <a:extLst>
                <a:ext uri="{FF2B5EF4-FFF2-40B4-BE49-F238E27FC236}">
                  <a16:creationId xmlns:a16="http://schemas.microsoft.com/office/drawing/2014/main" xmlns="" id="{59D24535-EA4F-490D-BAF3-7A12B86CAEAB}"/>
                </a:ext>
              </a:extLst>
            </p:cNvPr>
            <p:cNvSpPr/>
            <p:nvPr/>
          </p:nvSpPr>
          <p:spPr bwMode="auto">
            <a:xfrm>
              <a:off x="2065338" y="3324226"/>
              <a:ext cx="122238" cy="119063"/>
            </a:xfrm>
            <a:custGeom>
              <a:avLst/>
              <a:gdLst/>
              <a:ahLst/>
              <a:cxnLst>
                <a:cxn ang="0">
                  <a:pos x="67" y="72"/>
                </a:cxn>
                <a:cxn ang="0">
                  <a:pos x="64" y="70"/>
                </a:cxn>
                <a:cxn ang="0">
                  <a:pos x="2" y="9"/>
                </a:cxn>
                <a:cxn ang="0">
                  <a:pos x="2" y="2"/>
                </a:cxn>
                <a:cxn ang="0">
                  <a:pos x="9" y="2"/>
                </a:cxn>
                <a:cxn ang="0">
                  <a:pos x="71" y="63"/>
                </a:cxn>
                <a:cxn ang="0">
                  <a:pos x="71" y="70"/>
                </a:cxn>
                <a:cxn ang="0">
                  <a:pos x="67" y="72"/>
                </a:cxn>
              </a:cxnLst>
              <a:rect l="0" t="0" r="r" b="b"/>
              <a:pathLst>
                <a:path w="73" h="72">
                  <a:moveTo>
                    <a:pt x="67" y="72"/>
                  </a:moveTo>
                  <a:cubicBezTo>
                    <a:pt x="66" y="72"/>
                    <a:pt x="65" y="71"/>
                    <a:pt x="64" y="7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4" y="0"/>
                    <a:pt x="7" y="0"/>
                    <a:pt x="9" y="2"/>
                  </a:cubicBezTo>
                  <a:cubicBezTo>
                    <a:pt x="71" y="63"/>
                    <a:pt x="71" y="63"/>
                    <a:pt x="71" y="63"/>
                  </a:cubicBezTo>
                  <a:cubicBezTo>
                    <a:pt x="73" y="65"/>
                    <a:pt x="73" y="68"/>
                    <a:pt x="71" y="70"/>
                  </a:cubicBezTo>
                  <a:cubicBezTo>
                    <a:pt x="70" y="71"/>
                    <a:pt x="69" y="72"/>
                    <a:pt x="67" y="7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26" name="Rectangle 112">
              <a:extLst>
                <a:ext uri="{FF2B5EF4-FFF2-40B4-BE49-F238E27FC236}">
                  <a16:creationId xmlns:a16="http://schemas.microsoft.com/office/drawing/2014/main" xmlns="" id="{14EC88C7-27E6-431C-A1A6-DF291F769A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17688" y="3651251"/>
              <a:ext cx="619125" cy="4127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27" name="Rectangle 113">
              <a:extLst>
                <a:ext uri="{FF2B5EF4-FFF2-40B4-BE49-F238E27FC236}">
                  <a16:creationId xmlns:a16="http://schemas.microsoft.com/office/drawing/2014/main" xmlns="" id="{0B1C3B03-9D5E-4BF8-8B67-2D9A923105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52613" y="3530601"/>
              <a:ext cx="84138" cy="128588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</p:grpSp>
      <p:grpSp>
        <p:nvGrpSpPr>
          <p:cNvPr id="28" name="Group 45">
            <a:extLst>
              <a:ext uri="{FF2B5EF4-FFF2-40B4-BE49-F238E27FC236}">
                <a16:creationId xmlns:a16="http://schemas.microsoft.com/office/drawing/2014/main" xmlns="" id="{5F8FD8D5-DBAE-4DBB-9350-F53C1DA5A217}"/>
              </a:ext>
            </a:extLst>
          </p:cNvPr>
          <p:cNvGrpSpPr/>
          <p:nvPr/>
        </p:nvGrpSpPr>
        <p:grpSpPr>
          <a:xfrm>
            <a:off x="4176236" y="2129314"/>
            <a:ext cx="588645" cy="756761"/>
            <a:chOff x="2684463" y="3948114"/>
            <a:chExt cx="641350" cy="725487"/>
          </a:xfrm>
          <a:solidFill>
            <a:schemeClr val="bg1"/>
          </a:solidFill>
        </p:grpSpPr>
        <p:sp>
          <p:nvSpPr>
            <p:cNvPr id="29" name="Freeform 90">
              <a:extLst>
                <a:ext uri="{FF2B5EF4-FFF2-40B4-BE49-F238E27FC236}">
                  <a16:creationId xmlns:a16="http://schemas.microsoft.com/office/drawing/2014/main" xmlns="" id="{092EE056-D2E1-4EE3-938F-33941A67240C}"/>
                </a:ext>
              </a:extLst>
            </p:cNvPr>
            <p:cNvSpPr/>
            <p:nvPr/>
          </p:nvSpPr>
          <p:spPr bwMode="auto">
            <a:xfrm>
              <a:off x="2684463" y="4194176"/>
              <a:ext cx="520700" cy="479425"/>
            </a:xfrm>
            <a:custGeom>
              <a:avLst/>
              <a:gdLst/>
              <a:ahLst/>
              <a:cxnLst>
                <a:cxn ang="0">
                  <a:pos x="309" y="281"/>
                </a:cxn>
                <a:cxn ang="0">
                  <a:pos x="309" y="125"/>
                </a:cxn>
                <a:cxn ang="0">
                  <a:pos x="172" y="125"/>
                </a:cxn>
                <a:cxn ang="0">
                  <a:pos x="172" y="22"/>
                </a:cxn>
                <a:cxn ang="0">
                  <a:pos x="117" y="22"/>
                </a:cxn>
                <a:cxn ang="0">
                  <a:pos x="117" y="125"/>
                </a:cxn>
                <a:cxn ang="0">
                  <a:pos x="87" y="125"/>
                </a:cxn>
                <a:cxn ang="0">
                  <a:pos x="87" y="0"/>
                </a:cxn>
                <a:cxn ang="0">
                  <a:pos x="32" y="0"/>
                </a:cxn>
                <a:cxn ang="0">
                  <a:pos x="32" y="125"/>
                </a:cxn>
                <a:cxn ang="0">
                  <a:pos x="21" y="125"/>
                </a:cxn>
                <a:cxn ang="0">
                  <a:pos x="21" y="281"/>
                </a:cxn>
                <a:cxn ang="0">
                  <a:pos x="0" y="281"/>
                </a:cxn>
                <a:cxn ang="0">
                  <a:pos x="0" y="302"/>
                </a:cxn>
                <a:cxn ang="0">
                  <a:pos x="328" y="302"/>
                </a:cxn>
                <a:cxn ang="0">
                  <a:pos x="328" y="281"/>
                </a:cxn>
                <a:cxn ang="0">
                  <a:pos x="309" y="281"/>
                </a:cxn>
              </a:cxnLst>
              <a:rect l="0" t="0" r="r" b="b"/>
              <a:pathLst>
                <a:path w="328" h="302">
                  <a:moveTo>
                    <a:pt x="309" y="281"/>
                  </a:moveTo>
                  <a:lnTo>
                    <a:pt x="309" y="125"/>
                  </a:lnTo>
                  <a:lnTo>
                    <a:pt x="172" y="125"/>
                  </a:lnTo>
                  <a:lnTo>
                    <a:pt x="172" y="22"/>
                  </a:lnTo>
                  <a:lnTo>
                    <a:pt x="117" y="22"/>
                  </a:lnTo>
                  <a:lnTo>
                    <a:pt x="117" y="125"/>
                  </a:lnTo>
                  <a:lnTo>
                    <a:pt x="87" y="125"/>
                  </a:lnTo>
                  <a:lnTo>
                    <a:pt x="87" y="0"/>
                  </a:lnTo>
                  <a:lnTo>
                    <a:pt x="32" y="0"/>
                  </a:lnTo>
                  <a:lnTo>
                    <a:pt x="32" y="125"/>
                  </a:lnTo>
                  <a:lnTo>
                    <a:pt x="21" y="125"/>
                  </a:lnTo>
                  <a:lnTo>
                    <a:pt x="21" y="281"/>
                  </a:lnTo>
                  <a:lnTo>
                    <a:pt x="0" y="281"/>
                  </a:lnTo>
                  <a:lnTo>
                    <a:pt x="0" y="302"/>
                  </a:lnTo>
                  <a:lnTo>
                    <a:pt x="328" y="302"/>
                  </a:lnTo>
                  <a:lnTo>
                    <a:pt x="328" y="281"/>
                  </a:lnTo>
                  <a:lnTo>
                    <a:pt x="309" y="28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30" name="Rectangle 91">
              <a:extLst>
                <a:ext uri="{FF2B5EF4-FFF2-40B4-BE49-F238E27FC236}">
                  <a16:creationId xmlns:a16="http://schemas.microsoft.com/office/drawing/2014/main" xmlns="" id="{F6F79006-D2A0-4840-A00C-0FED86228B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52725" y="4435476"/>
              <a:ext cx="58738" cy="6032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31" name="Rectangle 92">
              <a:extLst>
                <a:ext uri="{FF2B5EF4-FFF2-40B4-BE49-F238E27FC236}">
                  <a16:creationId xmlns:a16="http://schemas.microsoft.com/office/drawing/2014/main" xmlns="" id="{7783DD52-2885-4164-8676-1C78D99B0B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5438" y="4435476"/>
              <a:ext cx="60325" cy="6032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32" name="Rectangle 93">
              <a:extLst>
                <a:ext uri="{FF2B5EF4-FFF2-40B4-BE49-F238E27FC236}">
                  <a16:creationId xmlns:a16="http://schemas.microsoft.com/office/drawing/2014/main" xmlns="" id="{07F344AC-02C3-45C0-9EBA-5170FE85D3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8150" y="4435476"/>
              <a:ext cx="60325" cy="6032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33" name="Rectangle 94">
              <a:extLst>
                <a:ext uri="{FF2B5EF4-FFF2-40B4-BE49-F238E27FC236}">
                  <a16:creationId xmlns:a16="http://schemas.microsoft.com/office/drawing/2014/main" xmlns="" id="{462B9AB0-D4B7-462C-B4AF-EBF7B0C659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90863" y="4435476"/>
              <a:ext cx="58738" cy="6032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34" name="Rectangle 95">
              <a:extLst>
                <a:ext uri="{FF2B5EF4-FFF2-40B4-BE49-F238E27FC236}">
                  <a16:creationId xmlns:a16="http://schemas.microsoft.com/office/drawing/2014/main" xmlns="" id="{423A2BEC-A23C-414C-8213-4CFC6078AB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52725" y="4545014"/>
              <a:ext cx="58738" cy="6032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35" name="Rectangle 96">
              <a:extLst>
                <a:ext uri="{FF2B5EF4-FFF2-40B4-BE49-F238E27FC236}">
                  <a16:creationId xmlns:a16="http://schemas.microsoft.com/office/drawing/2014/main" xmlns="" id="{82FB4603-BCB1-4D9E-A0BC-BAC9A00A74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5438" y="4545014"/>
              <a:ext cx="60325" cy="6032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36" name="Rectangle 97">
              <a:extLst>
                <a:ext uri="{FF2B5EF4-FFF2-40B4-BE49-F238E27FC236}">
                  <a16:creationId xmlns:a16="http://schemas.microsoft.com/office/drawing/2014/main" xmlns="" id="{8913825E-0FCC-4A39-821A-04BA7B6A09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8150" y="4545014"/>
              <a:ext cx="60325" cy="6032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37" name="Rectangle 98">
              <a:extLst>
                <a:ext uri="{FF2B5EF4-FFF2-40B4-BE49-F238E27FC236}">
                  <a16:creationId xmlns:a16="http://schemas.microsoft.com/office/drawing/2014/main" xmlns="" id="{E28F63FA-4DD4-44E5-9731-21C47677A2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90863" y="4545014"/>
              <a:ext cx="58738" cy="6032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38" name="Freeform 99">
              <a:extLst>
                <a:ext uri="{FF2B5EF4-FFF2-40B4-BE49-F238E27FC236}">
                  <a16:creationId xmlns:a16="http://schemas.microsoft.com/office/drawing/2014/main" xmlns="" id="{310D7855-C141-4481-B6AD-A9000CB09A16}"/>
                </a:ext>
              </a:extLst>
            </p:cNvPr>
            <p:cNvSpPr/>
            <p:nvPr/>
          </p:nvSpPr>
          <p:spPr bwMode="auto">
            <a:xfrm>
              <a:off x="2838450" y="3976689"/>
              <a:ext cx="487363" cy="223838"/>
            </a:xfrm>
            <a:custGeom>
              <a:avLst/>
              <a:gdLst/>
              <a:ahLst/>
              <a:cxnLst>
                <a:cxn ang="0">
                  <a:pos x="6" y="109"/>
                </a:cxn>
                <a:cxn ang="0">
                  <a:pos x="27" y="86"/>
                </a:cxn>
                <a:cxn ang="0">
                  <a:pos x="47" y="72"/>
                </a:cxn>
                <a:cxn ang="0">
                  <a:pos x="52" y="62"/>
                </a:cxn>
                <a:cxn ang="0">
                  <a:pos x="68" y="61"/>
                </a:cxn>
                <a:cxn ang="0">
                  <a:pos x="74" y="27"/>
                </a:cxn>
                <a:cxn ang="0">
                  <a:pos x="99" y="11"/>
                </a:cxn>
                <a:cxn ang="0">
                  <a:pos x="117" y="15"/>
                </a:cxn>
                <a:cxn ang="0">
                  <a:pos x="143" y="1"/>
                </a:cxn>
                <a:cxn ang="0">
                  <a:pos x="171" y="18"/>
                </a:cxn>
                <a:cxn ang="0">
                  <a:pos x="218" y="30"/>
                </a:cxn>
                <a:cxn ang="0">
                  <a:pos x="258" y="34"/>
                </a:cxn>
                <a:cxn ang="0">
                  <a:pos x="274" y="48"/>
                </a:cxn>
                <a:cxn ang="0">
                  <a:pos x="272" y="67"/>
                </a:cxn>
                <a:cxn ang="0">
                  <a:pos x="287" y="113"/>
                </a:cxn>
                <a:cxn ang="0">
                  <a:pos x="275" y="124"/>
                </a:cxn>
                <a:cxn ang="0">
                  <a:pos x="228" y="111"/>
                </a:cxn>
                <a:cxn ang="0">
                  <a:pos x="215" y="130"/>
                </a:cxn>
                <a:cxn ang="0">
                  <a:pos x="194" y="120"/>
                </a:cxn>
                <a:cxn ang="0">
                  <a:pos x="153" y="103"/>
                </a:cxn>
                <a:cxn ang="0">
                  <a:pos x="139" y="124"/>
                </a:cxn>
                <a:cxn ang="0">
                  <a:pos x="118" y="117"/>
                </a:cxn>
                <a:cxn ang="0">
                  <a:pos x="109" y="124"/>
                </a:cxn>
                <a:cxn ang="0">
                  <a:pos x="83" y="134"/>
                </a:cxn>
                <a:cxn ang="0">
                  <a:pos x="72" y="125"/>
                </a:cxn>
                <a:cxn ang="0">
                  <a:pos x="92" y="123"/>
                </a:cxn>
                <a:cxn ang="0">
                  <a:pos x="107" y="121"/>
                </a:cxn>
                <a:cxn ang="0">
                  <a:pos x="116" y="108"/>
                </a:cxn>
                <a:cxn ang="0">
                  <a:pos x="135" y="119"/>
                </a:cxn>
                <a:cxn ang="0">
                  <a:pos x="157" y="98"/>
                </a:cxn>
                <a:cxn ang="0">
                  <a:pos x="172" y="116"/>
                </a:cxn>
                <a:cxn ang="0">
                  <a:pos x="196" y="114"/>
                </a:cxn>
                <a:cxn ang="0">
                  <a:pos x="223" y="117"/>
                </a:cxn>
                <a:cxn ang="0">
                  <a:pos x="254" y="119"/>
                </a:cxn>
                <a:cxn ang="0">
                  <a:pos x="278" y="112"/>
                </a:cxn>
                <a:cxn ang="0">
                  <a:pos x="283" y="92"/>
                </a:cxn>
                <a:cxn ang="0">
                  <a:pos x="267" y="68"/>
                </a:cxn>
                <a:cxn ang="0">
                  <a:pos x="267" y="46"/>
                </a:cxn>
                <a:cxn ang="0">
                  <a:pos x="237" y="35"/>
                </a:cxn>
                <a:cxn ang="0">
                  <a:pos x="216" y="38"/>
                </a:cxn>
                <a:cxn ang="0">
                  <a:pos x="172" y="20"/>
                </a:cxn>
                <a:cxn ang="0">
                  <a:pos x="168" y="11"/>
                </a:cxn>
                <a:cxn ang="0">
                  <a:pos x="118" y="26"/>
                </a:cxn>
                <a:cxn ang="0">
                  <a:pos x="107" y="20"/>
                </a:cxn>
                <a:cxn ang="0">
                  <a:pos x="80" y="30"/>
                </a:cxn>
                <a:cxn ang="0">
                  <a:pos x="69" y="65"/>
                </a:cxn>
                <a:cxn ang="0">
                  <a:pos x="59" y="64"/>
                </a:cxn>
                <a:cxn ang="0">
                  <a:pos x="53" y="77"/>
                </a:cxn>
                <a:cxn ang="0">
                  <a:pos x="38" y="79"/>
                </a:cxn>
                <a:cxn ang="0">
                  <a:pos x="25" y="115"/>
                </a:cxn>
                <a:cxn ang="0">
                  <a:pos x="2" y="118"/>
                </a:cxn>
              </a:cxnLst>
              <a:rect l="0" t="0" r="r" b="b"/>
              <a:pathLst>
                <a:path w="292" h="134">
                  <a:moveTo>
                    <a:pt x="2" y="127"/>
                  </a:moveTo>
                  <a:cubicBezTo>
                    <a:pt x="1" y="125"/>
                    <a:pt x="0" y="121"/>
                    <a:pt x="0" y="118"/>
                  </a:cubicBezTo>
                  <a:cubicBezTo>
                    <a:pt x="0" y="116"/>
                    <a:pt x="1" y="114"/>
                    <a:pt x="2" y="113"/>
                  </a:cubicBezTo>
                  <a:cubicBezTo>
                    <a:pt x="3" y="111"/>
                    <a:pt x="4" y="110"/>
                    <a:pt x="6" y="109"/>
                  </a:cubicBezTo>
                  <a:cubicBezTo>
                    <a:pt x="9" y="108"/>
                    <a:pt x="13" y="108"/>
                    <a:pt x="16" y="108"/>
                  </a:cubicBezTo>
                  <a:cubicBezTo>
                    <a:pt x="20" y="109"/>
                    <a:pt x="23" y="110"/>
                    <a:pt x="26" y="112"/>
                  </a:cubicBezTo>
                  <a:cubicBezTo>
                    <a:pt x="23" y="113"/>
                    <a:pt x="23" y="113"/>
                    <a:pt x="23" y="113"/>
                  </a:cubicBezTo>
                  <a:cubicBezTo>
                    <a:pt x="23" y="104"/>
                    <a:pt x="24" y="95"/>
                    <a:pt x="27" y="86"/>
                  </a:cubicBezTo>
                  <a:cubicBezTo>
                    <a:pt x="29" y="82"/>
                    <a:pt x="31" y="77"/>
                    <a:pt x="35" y="74"/>
                  </a:cubicBezTo>
                  <a:cubicBezTo>
                    <a:pt x="37" y="73"/>
                    <a:pt x="38" y="73"/>
                    <a:pt x="39" y="72"/>
                  </a:cubicBezTo>
                  <a:cubicBezTo>
                    <a:pt x="41" y="72"/>
                    <a:pt x="42" y="72"/>
                    <a:pt x="43" y="72"/>
                  </a:cubicBezTo>
                  <a:cubicBezTo>
                    <a:pt x="45" y="72"/>
                    <a:pt x="46" y="72"/>
                    <a:pt x="47" y="72"/>
                  </a:cubicBezTo>
                  <a:cubicBezTo>
                    <a:pt x="49" y="73"/>
                    <a:pt x="50" y="73"/>
                    <a:pt x="51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3"/>
                    <a:pt x="48" y="71"/>
                    <a:pt x="49" y="69"/>
                  </a:cubicBezTo>
                  <a:cubicBezTo>
                    <a:pt x="49" y="67"/>
                    <a:pt x="50" y="65"/>
                    <a:pt x="52" y="62"/>
                  </a:cubicBezTo>
                  <a:cubicBezTo>
                    <a:pt x="53" y="61"/>
                    <a:pt x="53" y="60"/>
                    <a:pt x="55" y="59"/>
                  </a:cubicBezTo>
                  <a:cubicBezTo>
                    <a:pt x="56" y="58"/>
                    <a:pt x="58" y="57"/>
                    <a:pt x="60" y="57"/>
                  </a:cubicBezTo>
                  <a:cubicBezTo>
                    <a:pt x="62" y="58"/>
                    <a:pt x="63" y="58"/>
                    <a:pt x="65" y="59"/>
                  </a:cubicBezTo>
                  <a:cubicBezTo>
                    <a:pt x="66" y="60"/>
                    <a:pt x="67" y="61"/>
                    <a:pt x="68" y="61"/>
                  </a:cubicBezTo>
                  <a:cubicBezTo>
                    <a:pt x="62" y="63"/>
                    <a:pt x="62" y="63"/>
                    <a:pt x="62" y="63"/>
                  </a:cubicBezTo>
                  <a:cubicBezTo>
                    <a:pt x="64" y="56"/>
                    <a:pt x="65" y="49"/>
                    <a:pt x="67" y="42"/>
                  </a:cubicBezTo>
                  <a:cubicBezTo>
                    <a:pt x="68" y="38"/>
                    <a:pt x="70" y="35"/>
                    <a:pt x="71" y="31"/>
                  </a:cubicBezTo>
                  <a:cubicBezTo>
                    <a:pt x="72" y="30"/>
                    <a:pt x="73" y="28"/>
                    <a:pt x="74" y="27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6" y="23"/>
                    <a:pt x="77" y="23"/>
                    <a:pt x="78" y="22"/>
                  </a:cubicBezTo>
                  <a:cubicBezTo>
                    <a:pt x="80" y="19"/>
                    <a:pt x="83" y="16"/>
                    <a:pt x="87" y="14"/>
                  </a:cubicBezTo>
                  <a:cubicBezTo>
                    <a:pt x="90" y="12"/>
                    <a:pt x="94" y="11"/>
                    <a:pt x="99" y="11"/>
                  </a:cubicBezTo>
                  <a:cubicBezTo>
                    <a:pt x="103" y="11"/>
                    <a:pt x="107" y="12"/>
                    <a:pt x="111" y="15"/>
                  </a:cubicBezTo>
                  <a:cubicBezTo>
                    <a:pt x="114" y="17"/>
                    <a:pt x="116" y="21"/>
                    <a:pt x="118" y="24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4" y="21"/>
                    <a:pt x="115" y="18"/>
                    <a:pt x="117" y="15"/>
                  </a:cubicBezTo>
                  <a:cubicBezTo>
                    <a:pt x="119" y="12"/>
                    <a:pt x="121" y="10"/>
                    <a:pt x="124" y="8"/>
                  </a:cubicBezTo>
                  <a:cubicBezTo>
                    <a:pt x="125" y="6"/>
                    <a:pt x="126" y="5"/>
                    <a:pt x="128" y="5"/>
                  </a:cubicBezTo>
                  <a:cubicBezTo>
                    <a:pt x="130" y="4"/>
                    <a:pt x="131" y="3"/>
                    <a:pt x="133" y="3"/>
                  </a:cubicBezTo>
                  <a:cubicBezTo>
                    <a:pt x="136" y="2"/>
                    <a:pt x="139" y="1"/>
                    <a:pt x="143" y="1"/>
                  </a:cubicBezTo>
                  <a:cubicBezTo>
                    <a:pt x="149" y="0"/>
                    <a:pt x="156" y="1"/>
                    <a:pt x="162" y="3"/>
                  </a:cubicBezTo>
                  <a:cubicBezTo>
                    <a:pt x="165" y="4"/>
                    <a:pt x="168" y="6"/>
                    <a:pt x="170" y="9"/>
                  </a:cubicBezTo>
                  <a:cubicBezTo>
                    <a:pt x="172" y="12"/>
                    <a:pt x="173" y="16"/>
                    <a:pt x="173" y="19"/>
                  </a:cubicBezTo>
                  <a:cubicBezTo>
                    <a:pt x="171" y="18"/>
                    <a:pt x="171" y="18"/>
                    <a:pt x="171" y="18"/>
                  </a:cubicBezTo>
                  <a:cubicBezTo>
                    <a:pt x="175" y="15"/>
                    <a:pt x="180" y="13"/>
                    <a:pt x="185" y="12"/>
                  </a:cubicBezTo>
                  <a:cubicBezTo>
                    <a:pt x="191" y="11"/>
                    <a:pt x="196" y="11"/>
                    <a:pt x="201" y="13"/>
                  </a:cubicBezTo>
                  <a:cubicBezTo>
                    <a:pt x="207" y="15"/>
                    <a:pt x="211" y="18"/>
                    <a:pt x="215" y="22"/>
                  </a:cubicBezTo>
                  <a:cubicBezTo>
                    <a:pt x="216" y="24"/>
                    <a:pt x="217" y="27"/>
                    <a:pt x="218" y="30"/>
                  </a:cubicBezTo>
                  <a:cubicBezTo>
                    <a:pt x="219" y="32"/>
                    <a:pt x="219" y="35"/>
                    <a:pt x="219" y="38"/>
                  </a:cubicBezTo>
                  <a:cubicBezTo>
                    <a:pt x="217" y="36"/>
                    <a:pt x="217" y="36"/>
                    <a:pt x="217" y="36"/>
                  </a:cubicBezTo>
                  <a:cubicBezTo>
                    <a:pt x="223" y="33"/>
                    <a:pt x="230" y="32"/>
                    <a:pt x="237" y="31"/>
                  </a:cubicBezTo>
                  <a:cubicBezTo>
                    <a:pt x="244" y="31"/>
                    <a:pt x="251" y="32"/>
                    <a:pt x="258" y="34"/>
                  </a:cubicBezTo>
                  <a:cubicBezTo>
                    <a:pt x="260" y="35"/>
                    <a:pt x="261" y="35"/>
                    <a:pt x="263" y="36"/>
                  </a:cubicBezTo>
                  <a:cubicBezTo>
                    <a:pt x="265" y="37"/>
                    <a:pt x="266" y="38"/>
                    <a:pt x="268" y="39"/>
                  </a:cubicBezTo>
                  <a:cubicBezTo>
                    <a:pt x="269" y="40"/>
                    <a:pt x="270" y="42"/>
                    <a:pt x="272" y="43"/>
                  </a:cubicBezTo>
                  <a:cubicBezTo>
                    <a:pt x="273" y="45"/>
                    <a:pt x="274" y="47"/>
                    <a:pt x="274" y="48"/>
                  </a:cubicBezTo>
                  <a:cubicBezTo>
                    <a:pt x="276" y="52"/>
                    <a:pt x="276" y="56"/>
                    <a:pt x="276" y="60"/>
                  </a:cubicBezTo>
                  <a:cubicBezTo>
                    <a:pt x="275" y="62"/>
                    <a:pt x="275" y="63"/>
                    <a:pt x="275" y="65"/>
                  </a:cubicBezTo>
                  <a:cubicBezTo>
                    <a:pt x="274" y="67"/>
                    <a:pt x="273" y="69"/>
                    <a:pt x="273" y="70"/>
                  </a:cubicBezTo>
                  <a:cubicBezTo>
                    <a:pt x="272" y="67"/>
                    <a:pt x="272" y="67"/>
                    <a:pt x="272" y="67"/>
                  </a:cubicBezTo>
                  <a:cubicBezTo>
                    <a:pt x="276" y="70"/>
                    <a:pt x="279" y="73"/>
                    <a:pt x="282" y="77"/>
                  </a:cubicBezTo>
                  <a:cubicBezTo>
                    <a:pt x="285" y="81"/>
                    <a:pt x="288" y="85"/>
                    <a:pt x="290" y="90"/>
                  </a:cubicBezTo>
                  <a:cubicBezTo>
                    <a:pt x="292" y="95"/>
                    <a:pt x="292" y="101"/>
                    <a:pt x="290" y="106"/>
                  </a:cubicBezTo>
                  <a:cubicBezTo>
                    <a:pt x="290" y="109"/>
                    <a:pt x="288" y="111"/>
                    <a:pt x="287" y="113"/>
                  </a:cubicBezTo>
                  <a:cubicBezTo>
                    <a:pt x="286" y="114"/>
                    <a:pt x="285" y="115"/>
                    <a:pt x="284" y="116"/>
                  </a:cubicBezTo>
                  <a:cubicBezTo>
                    <a:pt x="284" y="117"/>
                    <a:pt x="283" y="117"/>
                    <a:pt x="283" y="118"/>
                  </a:cubicBezTo>
                  <a:cubicBezTo>
                    <a:pt x="282" y="119"/>
                    <a:pt x="282" y="119"/>
                    <a:pt x="282" y="119"/>
                  </a:cubicBezTo>
                  <a:cubicBezTo>
                    <a:pt x="280" y="121"/>
                    <a:pt x="278" y="122"/>
                    <a:pt x="275" y="124"/>
                  </a:cubicBezTo>
                  <a:cubicBezTo>
                    <a:pt x="273" y="125"/>
                    <a:pt x="271" y="126"/>
                    <a:pt x="268" y="127"/>
                  </a:cubicBezTo>
                  <a:cubicBezTo>
                    <a:pt x="263" y="128"/>
                    <a:pt x="258" y="129"/>
                    <a:pt x="252" y="127"/>
                  </a:cubicBezTo>
                  <a:cubicBezTo>
                    <a:pt x="247" y="126"/>
                    <a:pt x="242" y="124"/>
                    <a:pt x="238" y="121"/>
                  </a:cubicBezTo>
                  <a:cubicBezTo>
                    <a:pt x="234" y="118"/>
                    <a:pt x="231" y="114"/>
                    <a:pt x="228" y="111"/>
                  </a:cubicBezTo>
                  <a:cubicBezTo>
                    <a:pt x="235" y="108"/>
                    <a:pt x="235" y="108"/>
                    <a:pt x="235" y="108"/>
                  </a:cubicBezTo>
                  <a:cubicBezTo>
                    <a:pt x="235" y="111"/>
                    <a:pt x="234" y="113"/>
                    <a:pt x="233" y="116"/>
                  </a:cubicBezTo>
                  <a:cubicBezTo>
                    <a:pt x="232" y="118"/>
                    <a:pt x="231" y="121"/>
                    <a:pt x="229" y="123"/>
                  </a:cubicBezTo>
                  <a:cubicBezTo>
                    <a:pt x="225" y="127"/>
                    <a:pt x="220" y="129"/>
                    <a:pt x="215" y="130"/>
                  </a:cubicBezTo>
                  <a:cubicBezTo>
                    <a:pt x="210" y="131"/>
                    <a:pt x="205" y="131"/>
                    <a:pt x="200" y="129"/>
                  </a:cubicBezTo>
                  <a:cubicBezTo>
                    <a:pt x="198" y="128"/>
                    <a:pt x="195" y="126"/>
                    <a:pt x="193" y="124"/>
                  </a:cubicBezTo>
                  <a:cubicBezTo>
                    <a:pt x="191" y="123"/>
                    <a:pt x="190" y="121"/>
                    <a:pt x="189" y="118"/>
                  </a:cubicBezTo>
                  <a:cubicBezTo>
                    <a:pt x="194" y="120"/>
                    <a:pt x="194" y="120"/>
                    <a:pt x="194" y="120"/>
                  </a:cubicBezTo>
                  <a:cubicBezTo>
                    <a:pt x="191" y="122"/>
                    <a:pt x="187" y="124"/>
                    <a:pt x="182" y="125"/>
                  </a:cubicBezTo>
                  <a:cubicBezTo>
                    <a:pt x="178" y="126"/>
                    <a:pt x="173" y="125"/>
                    <a:pt x="169" y="123"/>
                  </a:cubicBezTo>
                  <a:cubicBezTo>
                    <a:pt x="164" y="121"/>
                    <a:pt x="161" y="117"/>
                    <a:pt x="159" y="114"/>
                  </a:cubicBezTo>
                  <a:cubicBezTo>
                    <a:pt x="157" y="110"/>
                    <a:pt x="155" y="107"/>
                    <a:pt x="153" y="103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59" y="107"/>
                    <a:pt x="157" y="113"/>
                    <a:pt x="154" y="117"/>
                  </a:cubicBezTo>
                  <a:cubicBezTo>
                    <a:pt x="152" y="119"/>
                    <a:pt x="149" y="121"/>
                    <a:pt x="147" y="122"/>
                  </a:cubicBezTo>
                  <a:cubicBezTo>
                    <a:pt x="145" y="123"/>
                    <a:pt x="142" y="124"/>
                    <a:pt x="139" y="124"/>
                  </a:cubicBezTo>
                  <a:cubicBezTo>
                    <a:pt x="138" y="125"/>
                    <a:pt x="137" y="125"/>
                    <a:pt x="136" y="125"/>
                  </a:cubicBezTo>
                  <a:cubicBezTo>
                    <a:pt x="134" y="125"/>
                    <a:pt x="133" y="125"/>
                    <a:pt x="132" y="125"/>
                  </a:cubicBezTo>
                  <a:cubicBezTo>
                    <a:pt x="129" y="124"/>
                    <a:pt x="126" y="123"/>
                    <a:pt x="124" y="122"/>
                  </a:cubicBezTo>
                  <a:cubicBezTo>
                    <a:pt x="121" y="120"/>
                    <a:pt x="120" y="118"/>
                    <a:pt x="118" y="117"/>
                  </a:cubicBezTo>
                  <a:cubicBezTo>
                    <a:pt x="116" y="115"/>
                    <a:pt x="115" y="113"/>
                    <a:pt x="113" y="112"/>
                  </a:cubicBezTo>
                  <a:cubicBezTo>
                    <a:pt x="117" y="110"/>
                    <a:pt x="117" y="110"/>
                    <a:pt x="117" y="110"/>
                  </a:cubicBezTo>
                  <a:cubicBezTo>
                    <a:pt x="117" y="113"/>
                    <a:pt x="117" y="116"/>
                    <a:pt x="115" y="118"/>
                  </a:cubicBezTo>
                  <a:cubicBezTo>
                    <a:pt x="114" y="121"/>
                    <a:pt x="111" y="123"/>
                    <a:pt x="109" y="124"/>
                  </a:cubicBezTo>
                  <a:cubicBezTo>
                    <a:pt x="104" y="126"/>
                    <a:pt x="98" y="127"/>
                    <a:pt x="93" y="125"/>
                  </a:cubicBezTo>
                  <a:cubicBezTo>
                    <a:pt x="95" y="124"/>
                    <a:pt x="95" y="124"/>
                    <a:pt x="95" y="124"/>
                  </a:cubicBezTo>
                  <a:cubicBezTo>
                    <a:pt x="94" y="127"/>
                    <a:pt x="92" y="129"/>
                    <a:pt x="90" y="131"/>
                  </a:cubicBezTo>
                  <a:cubicBezTo>
                    <a:pt x="88" y="132"/>
                    <a:pt x="86" y="133"/>
                    <a:pt x="83" y="134"/>
                  </a:cubicBezTo>
                  <a:cubicBezTo>
                    <a:pt x="80" y="134"/>
                    <a:pt x="78" y="133"/>
                    <a:pt x="76" y="131"/>
                  </a:cubicBezTo>
                  <a:cubicBezTo>
                    <a:pt x="73" y="130"/>
                    <a:pt x="72" y="127"/>
                    <a:pt x="72" y="125"/>
                  </a:cubicBezTo>
                  <a:cubicBezTo>
                    <a:pt x="72" y="124"/>
                    <a:pt x="72" y="124"/>
                    <a:pt x="72" y="124"/>
                  </a:cubicBezTo>
                  <a:cubicBezTo>
                    <a:pt x="72" y="125"/>
                    <a:pt x="72" y="125"/>
                    <a:pt x="72" y="125"/>
                  </a:cubicBezTo>
                  <a:cubicBezTo>
                    <a:pt x="73" y="127"/>
                    <a:pt x="74" y="129"/>
                    <a:pt x="76" y="130"/>
                  </a:cubicBezTo>
                  <a:cubicBezTo>
                    <a:pt x="78" y="131"/>
                    <a:pt x="81" y="132"/>
                    <a:pt x="83" y="132"/>
                  </a:cubicBezTo>
                  <a:cubicBezTo>
                    <a:pt x="85" y="131"/>
                    <a:pt x="87" y="130"/>
                    <a:pt x="89" y="129"/>
                  </a:cubicBezTo>
                  <a:cubicBezTo>
                    <a:pt x="90" y="127"/>
                    <a:pt x="91" y="125"/>
                    <a:pt x="92" y="123"/>
                  </a:cubicBezTo>
                  <a:cubicBezTo>
                    <a:pt x="92" y="123"/>
                    <a:pt x="93" y="122"/>
                    <a:pt x="94" y="122"/>
                  </a:cubicBezTo>
                  <a:cubicBezTo>
                    <a:pt x="94" y="122"/>
                    <a:pt x="94" y="122"/>
                    <a:pt x="94" y="122"/>
                  </a:cubicBezTo>
                  <a:cubicBezTo>
                    <a:pt x="94" y="122"/>
                    <a:pt x="94" y="122"/>
                    <a:pt x="94" y="122"/>
                  </a:cubicBezTo>
                  <a:cubicBezTo>
                    <a:pt x="98" y="123"/>
                    <a:pt x="103" y="123"/>
                    <a:pt x="107" y="121"/>
                  </a:cubicBezTo>
                  <a:cubicBezTo>
                    <a:pt x="109" y="120"/>
                    <a:pt x="111" y="118"/>
                    <a:pt x="111" y="116"/>
                  </a:cubicBezTo>
                  <a:cubicBezTo>
                    <a:pt x="112" y="115"/>
                    <a:pt x="113" y="112"/>
                    <a:pt x="112" y="110"/>
                  </a:cubicBezTo>
                  <a:cubicBezTo>
                    <a:pt x="112" y="109"/>
                    <a:pt x="113" y="108"/>
                    <a:pt x="114" y="108"/>
                  </a:cubicBezTo>
                  <a:cubicBezTo>
                    <a:pt x="115" y="108"/>
                    <a:pt x="115" y="108"/>
                    <a:pt x="116" y="108"/>
                  </a:cubicBezTo>
                  <a:cubicBezTo>
                    <a:pt x="116" y="108"/>
                    <a:pt x="116" y="108"/>
                    <a:pt x="116" y="108"/>
                  </a:cubicBezTo>
                  <a:cubicBezTo>
                    <a:pt x="120" y="111"/>
                    <a:pt x="123" y="115"/>
                    <a:pt x="127" y="117"/>
                  </a:cubicBezTo>
                  <a:cubicBezTo>
                    <a:pt x="128" y="118"/>
                    <a:pt x="130" y="119"/>
                    <a:pt x="132" y="119"/>
                  </a:cubicBezTo>
                  <a:cubicBezTo>
                    <a:pt x="133" y="119"/>
                    <a:pt x="134" y="119"/>
                    <a:pt x="135" y="119"/>
                  </a:cubicBezTo>
                  <a:cubicBezTo>
                    <a:pt x="136" y="119"/>
                    <a:pt x="138" y="118"/>
                    <a:pt x="138" y="118"/>
                  </a:cubicBezTo>
                  <a:cubicBezTo>
                    <a:pt x="142" y="117"/>
                    <a:pt x="146" y="116"/>
                    <a:pt x="149" y="112"/>
                  </a:cubicBezTo>
                  <a:cubicBezTo>
                    <a:pt x="151" y="109"/>
                    <a:pt x="152" y="105"/>
                    <a:pt x="153" y="101"/>
                  </a:cubicBezTo>
                  <a:cubicBezTo>
                    <a:pt x="153" y="99"/>
                    <a:pt x="155" y="98"/>
                    <a:pt x="157" y="98"/>
                  </a:cubicBezTo>
                  <a:cubicBezTo>
                    <a:pt x="158" y="98"/>
                    <a:pt x="159" y="99"/>
                    <a:pt x="160" y="100"/>
                  </a:cubicBezTo>
                  <a:cubicBezTo>
                    <a:pt x="160" y="100"/>
                    <a:pt x="160" y="100"/>
                    <a:pt x="160" y="100"/>
                  </a:cubicBezTo>
                  <a:cubicBezTo>
                    <a:pt x="161" y="104"/>
                    <a:pt x="163" y="107"/>
                    <a:pt x="165" y="110"/>
                  </a:cubicBezTo>
                  <a:cubicBezTo>
                    <a:pt x="167" y="113"/>
                    <a:pt x="169" y="115"/>
                    <a:pt x="172" y="116"/>
                  </a:cubicBezTo>
                  <a:cubicBezTo>
                    <a:pt x="175" y="118"/>
                    <a:pt x="178" y="118"/>
                    <a:pt x="181" y="117"/>
                  </a:cubicBezTo>
                  <a:cubicBezTo>
                    <a:pt x="184" y="116"/>
                    <a:pt x="187" y="115"/>
                    <a:pt x="190" y="113"/>
                  </a:cubicBezTo>
                  <a:cubicBezTo>
                    <a:pt x="192" y="112"/>
                    <a:pt x="194" y="112"/>
                    <a:pt x="196" y="114"/>
                  </a:cubicBezTo>
                  <a:cubicBezTo>
                    <a:pt x="196" y="114"/>
                    <a:pt x="196" y="114"/>
                    <a:pt x="196" y="114"/>
                  </a:cubicBezTo>
                  <a:cubicBezTo>
                    <a:pt x="196" y="114"/>
                    <a:pt x="196" y="114"/>
                    <a:pt x="196" y="114"/>
                  </a:cubicBezTo>
                  <a:cubicBezTo>
                    <a:pt x="197" y="117"/>
                    <a:pt x="200" y="120"/>
                    <a:pt x="203" y="121"/>
                  </a:cubicBezTo>
                  <a:cubicBezTo>
                    <a:pt x="207" y="122"/>
                    <a:pt x="210" y="122"/>
                    <a:pt x="214" y="122"/>
                  </a:cubicBezTo>
                  <a:cubicBezTo>
                    <a:pt x="217" y="121"/>
                    <a:pt x="220" y="119"/>
                    <a:pt x="223" y="117"/>
                  </a:cubicBezTo>
                  <a:cubicBezTo>
                    <a:pt x="225" y="114"/>
                    <a:pt x="226" y="111"/>
                    <a:pt x="227" y="108"/>
                  </a:cubicBezTo>
                  <a:cubicBezTo>
                    <a:pt x="227" y="105"/>
                    <a:pt x="229" y="104"/>
                    <a:pt x="231" y="104"/>
                  </a:cubicBezTo>
                  <a:cubicBezTo>
                    <a:pt x="232" y="104"/>
                    <a:pt x="233" y="104"/>
                    <a:pt x="234" y="105"/>
                  </a:cubicBezTo>
                  <a:cubicBezTo>
                    <a:pt x="240" y="112"/>
                    <a:pt x="246" y="118"/>
                    <a:pt x="254" y="119"/>
                  </a:cubicBezTo>
                  <a:cubicBezTo>
                    <a:pt x="258" y="120"/>
                    <a:pt x="262" y="120"/>
                    <a:pt x="266" y="119"/>
                  </a:cubicBezTo>
                  <a:cubicBezTo>
                    <a:pt x="268" y="119"/>
                    <a:pt x="270" y="118"/>
                    <a:pt x="271" y="117"/>
                  </a:cubicBezTo>
                  <a:cubicBezTo>
                    <a:pt x="273" y="116"/>
                    <a:pt x="275" y="115"/>
                    <a:pt x="276" y="113"/>
                  </a:cubicBezTo>
                  <a:cubicBezTo>
                    <a:pt x="278" y="112"/>
                    <a:pt x="278" y="112"/>
                    <a:pt x="278" y="112"/>
                  </a:cubicBezTo>
                  <a:cubicBezTo>
                    <a:pt x="279" y="111"/>
                    <a:pt x="279" y="111"/>
                    <a:pt x="279" y="111"/>
                  </a:cubicBezTo>
                  <a:cubicBezTo>
                    <a:pt x="279" y="110"/>
                    <a:pt x="280" y="110"/>
                    <a:pt x="281" y="109"/>
                  </a:cubicBezTo>
                  <a:cubicBezTo>
                    <a:pt x="282" y="107"/>
                    <a:pt x="283" y="105"/>
                    <a:pt x="283" y="104"/>
                  </a:cubicBezTo>
                  <a:cubicBezTo>
                    <a:pt x="284" y="100"/>
                    <a:pt x="284" y="96"/>
                    <a:pt x="283" y="92"/>
                  </a:cubicBezTo>
                  <a:cubicBezTo>
                    <a:pt x="282" y="88"/>
                    <a:pt x="280" y="85"/>
                    <a:pt x="277" y="81"/>
                  </a:cubicBezTo>
                  <a:cubicBezTo>
                    <a:pt x="274" y="78"/>
                    <a:pt x="271" y="74"/>
                    <a:pt x="268" y="71"/>
                  </a:cubicBezTo>
                  <a:cubicBezTo>
                    <a:pt x="267" y="71"/>
                    <a:pt x="266" y="69"/>
                    <a:pt x="267" y="68"/>
                  </a:cubicBezTo>
                  <a:cubicBezTo>
                    <a:pt x="267" y="68"/>
                    <a:pt x="267" y="68"/>
                    <a:pt x="267" y="68"/>
                  </a:cubicBezTo>
                  <a:cubicBezTo>
                    <a:pt x="268" y="66"/>
                    <a:pt x="268" y="65"/>
                    <a:pt x="269" y="63"/>
                  </a:cubicBezTo>
                  <a:cubicBezTo>
                    <a:pt x="269" y="62"/>
                    <a:pt x="269" y="60"/>
                    <a:pt x="270" y="59"/>
                  </a:cubicBezTo>
                  <a:cubicBezTo>
                    <a:pt x="270" y="56"/>
                    <a:pt x="270" y="53"/>
                    <a:pt x="269" y="50"/>
                  </a:cubicBezTo>
                  <a:cubicBezTo>
                    <a:pt x="269" y="49"/>
                    <a:pt x="268" y="48"/>
                    <a:pt x="267" y="46"/>
                  </a:cubicBezTo>
                  <a:cubicBezTo>
                    <a:pt x="266" y="45"/>
                    <a:pt x="265" y="44"/>
                    <a:pt x="264" y="43"/>
                  </a:cubicBezTo>
                  <a:cubicBezTo>
                    <a:pt x="263" y="42"/>
                    <a:pt x="262" y="41"/>
                    <a:pt x="261" y="40"/>
                  </a:cubicBezTo>
                  <a:cubicBezTo>
                    <a:pt x="259" y="40"/>
                    <a:pt x="258" y="39"/>
                    <a:pt x="256" y="38"/>
                  </a:cubicBezTo>
                  <a:cubicBezTo>
                    <a:pt x="250" y="36"/>
                    <a:pt x="244" y="35"/>
                    <a:pt x="237" y="35"/>
                  </a:cubicBezTo>
                  <a:cubicBezTo>
                    <a:pt x="231" y="35"/>
                    <a:pt x="224" y="37"/>
                    <a:pt x="218" y="39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7" y="40"/>
                    <a:pt x="216" y="39"/>
                    <a:pt x="216" y="38"/>
                  </a:cubicBezTo>
                  <a:cubicBezTo>
                    <a:pt x="216" y="38"/>
                    <a:pt x="216" y="38"/>
                    <a:pt x="216" y="38"/>
                  </a:cubicBezTo>
                  <a:cubicBezTo>
                    <a:pt x="216" y="35"/>
                    <a:pt x="216" y="33"/>
                    <a:pt x="215" y="30"/>
                  </a:cubicBezTo>
                  <a:cubicBezTo>
                    <a:pt x="215" y="28"/>
                    <a:pt x="214" y="26"/>
                    <a:pt x="212" y="24"/>
                  </a:cubicBezTo>
                  <a:cubicBezTo>
                    <a:pt x="210" y="20"/>
                    <a:pt x="205" y="17"/>
                    <a:pt x="201" y="15"/>
                  </a:cubicBezTo>
                  <a:cubicBezTo>
                    <a:pt x="191" y="12"/>
                    <a:pt x="180" y="14"/>
                    <a:pt x="172" y="20"/>
                  </a:cubicBezTo>
                  <a:cubicBezTo>
                    <a:pt x="172" y="21"/>
                    <a:pt x="171" y="21"/>
                    <a:pt x="171" y="20"/>
                  </a:cubicBezTo>
                  <a:cubicBezTo>
                    <a:pt x="170" y="19"/>
                    <a:pt x="170" y="19"/>
                    <a:pt x="170" y="19"/>
                  </a:cubicBezTo>
                  <a:cubicBezTo>
                    <a:pt x="170" y="19"/>
                    <a:pt x="170" y="19"/>
                    <a:pt x="170" y="19"/>
                  </a:cubicBezTo>
                  <a:cubicBezTo>
                    <a:pt x="170" y="16"/>
                    <a:pt x="169" y="13"/>
                    <a:pt x="168" y="11"/>
                  </a:cubicBezTo>
                  <a:cubicBezTo>
                    <a:pt x="166" y="9"/>
                    <a:pt x="164" y="7"/>
                    <a:pt x="161" y="6"/>
                  </a:cubicBezTo>
                  <a:cubicBezTo>
                    <a:pt x="155" y="4"/>
                    <a:pt x="149" y="4"/>
                    <a:pt x="143" y="5"/>
                  </a:cubicBezTo>
                  <a:cubicBezTo>
                    <a:pt x="137" y="6"/>
                    <a:pt x="131" y="8"/>
                    <a:pt x="127" y="11"/>
                  </a:cubicBezTo>
                  <a:cubicBezTo>
                    <a:pt x="123" y="15"/>
                    <a:pt x="120" y="21"/>
                    <a:pt x="118" y="26"/>
                  </a:cubicBezTo>
                  <a:cubicBezTo>
                    <a:pt x="118" y="28"/>
                    <a:pt x="116" y="29"/>
                    <a:pt x="115" y="28"/>
                  </a:cubicBezTo>
                  <a:cubicBezTo>
                    <a:pt x="114" y="28"/>
                    <a:pt x="113" y="28"/>
                    <a:pt x="113" y="27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11" y="24"/>
                    <a:pt x="109" y="21"/>
                    <a:pt x="107" y="20"/>
                  </a:cubicBezTo>
                  <a:cubicBezTo>
                    <a:pt x="105" y="18"/>
                    <a:pt x="102" y="17"/>
                    <a:pt x="99" y="18"/>
                  </a:cubicBezTo>
                  <a:cubicBezTo>
                    <a:pt x="93" y="18"/>
                    <a:pt x="87" y="22"/>
                    <a:pt x="83" y="27"/>
                  </a:cubicBezTo>
                  <a:cubicBezTo>
                    <a:pt x="83" y="27"/>
                    <a:pt x="82" y="28"/>
                    <a:pt x="82" y="28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79" y="32"/>
                    <a:pt x="78" y="33"/>
                    <a:pt x="78" y="35"/>
                  </a:cubicBezTo>
                  <a:cubicBezTo>
                    <a:pt x="76" y="38"/>
                    <a:pt x="75" y="41"/>
                    <a:pt x="74" y="44"/>
                  </a:cubicBezTo>
                  <a:cubicBezTo>
                    <a:pt x="72" y="51"/>
                    <a:pt x="71" y="58"/>
                    <a:pt x="69" y="65"/>
                  </a:cubicBezTo>
                  <a:cubicBezTo>
                    <a:pt x="69" y="65"/>
                    <a:pt x="69" y="65"/>
                    <a:pt x="69" y="65"/>
                  </a:cubicBezTo>
                  <a:cubicBezTo>
                    <a:pt x="68" y="67"/>
                    <a:pt x="67" y="68"/>
                    <a:pt x="65" y="67"/>
                  </a:cubicBezTo>
                  <a:cubicBezTo>
                    <a:pt x="64" y="67"/>
                    <a:pt x="64" y="67"/>
                    <a:pt x="63" y="66"/>
                  </a:cubicBezTo>
                  <a:cubicBezTo>
                    <a:pt x="62" y="65"/>
                    <a:pt x="60" y="64"/>
                    <a:pt x="60" y="64"/>
                  </a:cubicBezTo>
                  <a:cubicBezTo>
                    <a:pt x="59" y="64"/>
                    <a:pt x="59" y="64"/>
                    <a:pt x="59" y="64"/>
                  </a:cubicBezTo>
                  <a:cubicBezTo>
                    <a:pt x="58" y="65"/>
                    <a:pt x="58" y="65"/>
                    <a:pt x="57" y="66"/>
                  </a:cubicBezTo>
                  <a:cubicBezTo>
                    <a:pt x="56" y="67"/>
                    <a:pt x="55" y="69"/>
                    <a:pt x="55" y="71"/>
                  </a:cubicBezTo>
                  <a:cubicBezTo>
                    <a:pt x="54" y="73"/>
                    <a:pt x="53" y="75"/>
                    <a:pt x="53" y="77"/>
                  </a:cubicBezTo>
                  <a:cubicBezTo>
                    <a:pt x="53" y="77"/>
                    <a:pt x="53" y="77"/>
                    <a:pt x="53" y="77"/>
                  </a:cubicBezTo>
                  <a:cubicBezTo>
                    <a:pt x="52" y="79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7" y="78"/>
                    <a:pt x="45" y="78"/>
                    <a:pt x="43" y="78"/>
                  </a:cubicBezTo>
                  <a:cubicBezTo>
                    <a:pt x="42" y="78"/>
                    <a:pt x="40" y="78"/>
                    <a:pt x="38" y="79"/>
                  </a:cubicBezTo>
                  <a:cubicBezTo>
                    <a:pt x="35" y="81"/>
                    <a:pt x="33" y="84"/>
                    <a:pt x="32" y="88"/>
                  </a:cubicBezTo>
                  <a:cubicBezTo>
                    <a:pt x="28" y="96"/>
                    <a:pt x="27" y="105"/>
                    <a:pt x="27" y="114"/>
                  </a:cubicBezTo>
                  <a:cubicBezTo>
                    <a:pt x="27" y="114"/>
                    <a:pt x="27" y="114"/>
                    <a:pt x="27" y="114"/>
                  </a:cubicBezTo>
                  <a:cubicBezTo>
                    <a:pt x="26" y="115"/>
                    <a:pt x="26" y="116"/>
                    <a:pt x="25" y="115"/>
                  </a:cubicBezTo>
                  <a:cubicBezTo>
                    <a:pt x="24" y="115"/>
                    <a:pt x="24" y="115"/>
                    <a:pt x="24" y="115"/>
                  </a:cubicBezTo>
                  <a:cubicBezTo>
                    <a:pt x="21" y="113"/>
                    <a:pt x="19" y="112"/>
                    <a:pt x="16" y="111"/>
                  </a:cubicBezTo>
                  <a:cubicBezTo>
                    <a:pt x="13" y="110"/>
                    <a:pt x="10" y="111"/>
                    <a:pt x="7" y="112"/>
                  </a:cubicBezTo>
                  <a:cubicBezTo>
                    <a:pt x="4" y="113"/>
                    <a:pt x="2" y="115"/>
                    <a:pt x="2" y="118"/>
                  </a:cubicBezTo>
                  <a:cubicBezTo>
                    <a:pt x="1" y="121"/>
                    <a:pt x="2" y="124"/>
                    <a:pt x="3" y="127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2" y="127"/>
                    <a:pt x="2" y="127"/>
                    <a:pt x="2" y="127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39" name="Freeform 100">
              <a:extLst>
                <a:ext uri="{FF2B5EF4-FFF2-40B4-BE49-F238E27FC236}">
                  <a16:creationId xmlns:a16="http://schemas.microsoft.com/office/drawing/2014/main" xmlns="" id="{AFA9F600-91D3-4A8B-8906-298D1813B7E9}"/>
                </a:ext>
              </a:extLst>
            </p:cNvPr>
            <p:cNvSpPr/>
            <p:nvPr/>
          </p:nvSpPr>
          <p:spPr bwMode="auto">
            <a:xfrm>
              <a:off x="2724150" y="3948114"/>
              <a:ext cx="276225" cy="231775"/>
            </a:xfrm>
            <a:custGeom>
              <a:avLst/>
              <a:gdLst/>
              <a:ahLst/>
              <a:cxnLst>
                <a:cxn ang="0">
                  <a:pos x="1" y="127"/>
                </a:cxn>
                <a:cxn ang="0">
                  <a:pos x="4" y="102"/>
                </a:cxn>
                <a:cxn ang="0">
                  <a:pos x="21" y="97"/>
                </a:cxn>
                <a:cxn ang="0">
                  <a:pos x="22" y="102"/>
                </a:cxn>
                <a:cxn ang="0">
                  <a:pos x="21" y="92"/>
                </a:cxn>
                <a:cxn ang="0">
                  <a:pos x="29" y="82"/>
                </a:cxn>
                <a:cxn ang="0">
                  <a:pos x="40" y="84"/>
                </a:cxn>
                <a:cxn ang="0">
                  <a:pos x="34" y="80"/>
                </a:cxn>
                <a:cxn ang="0">
                  <a:pos x="48" y="47"/>
                </a:cxn>
                <a:cxn ang="0">
                  <a:pos x="66" y="50"/>
                </a:cxn>
                <a:cxn ang="0">
                  <a:pos x="68" y="55"/>
                </a:cxn>
                <a:cxn ang="0">
                  <a:pos x="79" y="40"/>
                </a:cxn>
                <a:cxn ang="0">
                  <a:pos x="89" y="45"/>
                </a:cxn>
                <a:cxn ang="0">
                  <a:pos x="83" y="28"/>
                </a:cxn>
                <a:cxn ang="0">
                  <a:pos x="90" y="11"/>
                </a:cxn>
                <a:cxn ang="0">
                  <a:pos x="95" y="6"/>
                </a:cxn>
                <a:cxn ang="0">
                  <a:pos x="111" y="0"/>
                </a:cxn>
                <a:cxn ang="0">
                  <a:pos x="125" y="17"/>
                </a:cxn>
                <a:cxn ang="0">
                  <a:pos x="126" y="8"/>
                </a:cxn>
                <a:cxn ang="0">
                  <a:pos x="138" y="5"/>
                </a:cxn>
                <a:cxn ang="0">
                  <a:pos x="146" y="14"/>
                </a:cxn>
                <a:cxn ang="0">
                  <a:pos x="145" y="16"/>
                </a:cxn>
                <a:cxn ang="0">
                  <a:pos x="155" y="12"/>
                </a:cxn>
                <a:cxn ang="0">
                  <a:pos x="164" y="19"/>
                </a:cxn>
                <a:cxn ang="0">
                  <a:pos x="166" y="30"/>
                </a:cxn>
                <a:cxn ang="0">
                  <a:pos x="165" y="28"/>
                </a:cxn>
                <a:cxn ang="0">
                  <a:pos x="160" y="19"/>
                </a:cxn>
                <a:cxn ang="0">
                  <a:pos x="152" y="16"/>
                </a:cxn>
                <a:cxn ang="0">
                  <a:pos x="148" y="20"/>
                </a:cxn>
                <a:cxn ang="0">
                  <a:pos x="142" y="22"/>
                </a:cxn>
                <a:cxn ang="0">
                  <a:pos x="138" y="12"/>
                </a:cxn>
                <a:cxn ang="0">
                  <a:pos x="129" y="14"/>
                </a:cxn>
                <a:cxn ang="0">
                  <a:pos x="119" y="19"/>
                </a:cxn>
                <a:cxn ang="0">
                  <a:pos x="116" y="10"/>
                </a:cxn>
                <a:cxn ang="0">
                  <a:pos x="104" y="11"/>
                </a:cxn>
                <a:cxn ang="0">
                  <a:pos x="99" y="14"/>
                </a:cxn>
                <a:cxn ang="0">
                  <a:pos x="93" y="21"/>
                </a:cxn>
                <a:cxn ang="0">
                  <a:pos x="90" y="38"/>
                </a:cxn>
                <a:cxn ang="0">
                  <a:pos x="84" y="49"/>
                </a:cxn>
                <a:cxn ang="0">
                  <a:pos x="80" y="46"/>
                </a:cxn>
                <a:cxn ang="0">
                  <a:pos x="72" y="55"/>
                </a:cxn>
                <a:cxn ang="0">
                  <a:pos x="68" y="59"/>
                </a:cxn>
                <a:cxn ang="0">
                  <a:pos x="57" y="48"/>
                </a:cxn>
                <a:cxn ang="0">
                  <a:pos x="37" y="71"/>
                </a:cxn>
                <a:cxn ang="0">
                  <a:pos x="41" y="90"/>
                </a:cxn>
                <a:cxn ang="0">
                  <a:pos x="35" y="88"/>
                </a:cxn>
                <a:cxn ang="0">
                  <a:pos x="30" y="89"/>
                </a:cxn>
                <a:cxn ang="0">
                  <a:pos x="28" y="95"/>
                </a:cxn>
                <a:cxn ang="0">
                  <a:pos x="29" y="100"/>
                </a:cxn>
                <a:cxn ang="0">
                  <a:pos x="26" y="106"/>
                </a:cxn>
                <a:cxn ang="0">
                  <a:pos x="11" y="104"/>
                </a:cxn>
                <a:cxn ang="0">
                  <a:pos x="5" y="126"/>
                </a:cxn>
                <a:cxn ang="0">
                  <a:pos x="12" y="138"/>
                </a:cxn>
              </a:cxnLst>
              <a:rect l="0" t="0" r="r" b="b"/>
              <a:pathLst>
                <a:path w="166" h="139">
                  <a:moveTo>
                    <a:pt x="12" y="139"/>
                  </a:moveTo>
                  <a:cubicBezTo>
                    <a:pt x="11" y="139"/>
                    <a:pt x="9" y="139"/>
                    <a:pt x="8" y="138"/>
                  </a:cubicBezTo>
                  <a:cubicBezTo>
                    <a:pt x="6" y="137"/>
                    <a:pt x="6" y="136"/>
                    <a:pt x="5" y="135"/>
                  </a:cubicBezTo>
                  <a:cubicBezTo>
                    <a:pt x="3" y="132"/>
                    <a:pt x="2" y="130"/>
                    <a:pt x="1" y="127"/>
                  </a:cubicBezTo>
                  <a:cubicBezTo>
                    <a:pt x="1" y="125"/>
                    <a:pt x="0" y="122"/>
                    <a:pt x="0" y="119"/>
                  </a:cubicBezTo>
                  <a:cubicBezTo>
                    <a:pt x="0" y="116"/>
                    <a:pt x="0" y="113"/>
                    <a:pt x="1" y="111"/>
                  </a:cubicBezTo>
                  <a:cubicBezTo>
                    <a:pt x="1" y="109"/>
                    <a:pt x="1" y="108"/>
                    <a:pt x="2" y="106"/>
                  </a:cubicBezTo>
                  <a:cubicBezTo>
                    <a:pt x="2" y="105"/>
                    <a:pt x="3" y="104"/>
                    <a:pt x="4" y="102"/>
                  </a:cubicBezTo>
                  <a:cubicBezTo>
                    <a:pt x="5" y="101"/>
                    <a:pt x="6" y="100"/>
                    <a:pt x="7" y="99"/>
                  </a:cubicBezTo>
                  <a:cubicBezTo>
                    <a:pt x="9" y="98"/>
                    <a:pt x="10" y="97"/>
                    <a:pt x="12" y="97"/>
                  </a:cubicBezTo>
                  <a:cubicBezTo>
                    <a:pt x="14" y="96"/>
                    <a:pt x="15" y="96"/>
                    <a:pt x="17" y="96"/>
                  </a:cubicBezTo>
                  <a:cubicBezTo>
                    <a:pt x="18" y="96"/>
                    <a:pt x="20" y="96"/>
                    <a:pt x="21" y="97"/>
                  </a:cubicBezTo>
                  <a:cubicBezTo>
                    <a:pt x="24" y="98"/>
                    <a:pt x="27" y="99"/>
                    <a:pt x="29" y="100"/>
                  </a:cubicBezTo>
                  <a:cubicBezTo>
                    <a:pt x="25" y="106"/>
                    <a:pt x="25" y="106"/>
                    <a:pt x="25" y="106"/>
                  </a:cubicBezTo>
                  <a:cubicBezTo>
                    <a:pt x="23" y="104"/>
                    <a:pt x="23" y="104"/>
                    <a:pt x="23" y="104"/>
                  </a:cubicBezTo>
                  <a:cubicBezTo>
                    <a:pt x="23" y="103"/>
                    <a:pt x="22" y="103"/>
                    <a:pt x="22" y="102"/>
                  </a:cubicBezTo>
                  <a:cubicBezTo>
                    <a:pt x="22" y="101"/>
                    <a:pt x="21" y="100"/>
                    <a:pt x="21" y="99"/>
                  </a:cubicBezTo>
                  <a:cubicBezTo>
                    <a:pt x="21" y="99"/>
                    <a:pt x="21" y="98"/>
                    <a:pt x="21" y="97"/>
                  </a:cubicBezTo>
                  <a:cubicBezTo>
                    <a:pt x="20" y="96"/>
                    <a:pt x="20" y="95"/>
                    <a:pt x="20" y="94"/>
                  </a:cubicBezTo>
                  <a:cubicBezTo>
                    <a:pt x="20" y="93"/>
                    <a:pt x="21" y="93"/>
                    <a:pt x="21" y="92"/>
                  </a:cubicBezTo>
                  <a:cubicBezTo>
                    <a:pt x="21" y="91"/>
                    <a:pt x="21" y="90"/>
                    <a:pt x="22" y="89"/>
                  </a:cubicBezTo>
                  <a:cubicBezTo>
                    <a:pt x="22" y="88"/>
                    <a:pt x="22" y="88"/>
                    <a:pt x="23" y="87"/>
                  </a:cubicBezTo>
                  <a:cubicBezTo>
                    <a:pt x="24" y="85"/>
                    <a:pt x="25" y="84"/>
                    <a:pt x="27" y="83"/>
                  </a:cubicBezTo>
                  <a:cubicBezTo>
                    <a:pt x="28" y="83"/>
                    <a:pt x="28" y="82"/>
                    <a:pt x="29" y="82"/>
                  </a:cubicBezTo>
                  <a:cubicBezTo>
                    <a:pt x="30" y="82"/>
                    <a:pt x="31" y="81"/>
                    <a:pt x="32" y="81"/>
                  </a:cubicBezTo>
                  <a:cubicBezTo>
                    <a:pt x="33" y="81"/>
                    <a:pt x="34" y="81"/>
                    <a:pt x="35" y="82"/>
                  </a:cubicBezTo>
                  <a:cubicBezTo>
                    <a:pt x="36" y="82"/>
                    <a:pt x="37" y="82"/>
                    <a:pt x="38" y="83"/>
                  </a:cubicBezTo>
                  <a:cubicBezTo>
                    <a:pt x="38" y="83"/>
                    <a:pt x="39" y="84"/>
                    <a:pt x="40" y="84"/>
                  </a:cubicBezTo>
                  <a:cubicBezTo>
                    <a:pt x="41" y="86"/>
                    <a:pt x="41" y="86"/>
                    <a:pt x="41" y="86"/>
                  </a:cubicBezTo>
                  <a:cubicBezTo>
                    <a:pt x="37" y="90"/>
                    <a:pt x="37" y="90"/>
                    <a:pt x="37" y="90"/>
                  </a:cubicBezTo>
                  <a:cubicBezTo>
                    <a:pt x="36" y="88"/>
                    <a:pt x="35" y="87"/>
                    <a:pt x="35" y="85"/>
                  </a:cubicBezTo>
                  <a:cubicBezTo>
                    <a:pt x="34" y="83"/>
                    <a:pt x="34" y="82"/>
                    <a:pt x="34" y="80"/>
                  </a:cubicBezTo>
                  <a:cubicBezTo>
                    <a:pt x="33" y="77"/>
                    <a:pt x="33" y="74"/>
                    <a:pt x="33" y="71"/>
                  </a:cubicBezTo>
                  <a:cubicBezTo>
                    <a:pt x="34" y="64"/>
                    <a:pt x="36" y="58"/>
                    <a:pt x="40" y="53"/>
                  </a:cubicBezTo>
                  <a:cubicBezTo>
                    <a:pt x="41" y="52"/>
                    <a:pt x="43" y="51"/>
                    <a:pt x="44" y="50"/>
                  </a:cubicBezTo>
                  <a:cubicBezTo>
                    <a:pt x="45" y="49"/>
                    <a:pt x="46" y="48"/>
                    <a:pt x="48" y="47"/>
                  </a:cubicBezTo>
                  <a:cubicBezTo>
                    <a:pt x="49" y="46"/>
                    <a:pt x="51" y="46"/>
                    <a:pt x="52" y="45"/>
                  </a:cubicBezTo>
                  <a:cubicBezTo>
                    <a:pt x="54" y="45"/>
                    <a:pt x="56" y="45"/>
                    <a:pt x="57" y="45"/>
                  </a:cubicBezTo>
                  <a:cubicBezTo>
                    <a:pt x="59" y="46"/>
                    <a:pt x="61" y="46"/>
                    <a:pt x="62" y="47"/>
                  </a:cubicBezTo>
                  <a:cubicBezTo>
                    <a:pt x="64" y="48"/>
                    <a:pt x="65" y="49"/>
                    <a:pt x="66" y="50"/>
                  </a:cubicBezTo>
                  <a:cubicBezTo>
                    <a:pt x="67" y="51"/>
                    <a:pt x="69" y="52"/>
                    <a:pt x="69" y="53"/>
                  </a:cubicBezTo>
                  <a:cubicBezTo>
                    <a:pt x="71" y="55"/>
                    <a:pt x="71" y="56"/>
                    <a:pt x="72" y="57"/>
                  </a:cubicBezTo>
                  <a:cubicBezTo>
                    <a:pt x="68" y="59"/>
                    <a:pt x="68" y="59"/>
                    <a:pt x="68" y="59"/>
                  </a:cubicBezTo>
                  <a:cubicBezTo>
                    <a:pt x="68" y="57"/>
                    <a:pt x="68" y="56"/>
                    <a:pt x="68" y="55"/>
                  </a:cubicBezTo>
                  <a:cubicBezTo>
                    <a:pt x="68" y="53"/>
                    <a:pt x="68" y="52"/>
                    <a:pt x="69" y="51"/>
                  </a:cubicBezTo>
                  <a:cubicBezTo>
                    <a:pt x="69" y="48"/>
                    <a:pt x="71" y="46"/>
                    <a:pt x="73" y="44"/>
                  </a:cubicBezTo>
                  <a:cubicBezTo>
                    <a:pt x="74" y="42"/>
                    <a:pt x="75" y="42"/>
                    <a:pt x="76" y="41"/>
                  </a:cubicBezTo>
                  <a:cubicBezTo>
                    <a:pt x="77" y="41"/>
                    <a:pt x="78" y="40"/>
                    <a:pt x="79" y="40"/>
                  </a:cubicBezTo>
                  <a:cubicBezTo>
                    <a:pt x="80" y="40"/>
                    <a:pt x="81" y="40"/>
                    <a:pt x="81" y="40"/>
                  </a:cubicBezTo>
                  <a:cubicBezTo>
                    <a:pt x="83" y="40"/>
                    <a:pt x="85" y="41"/>
                    <a:pt x="86" y="42"/>
                  </a:cubicBezTo>
                  <a:cubicBezTo>
                    <a:pt x="87" y="42"/>
                    <a:pt x="87" y="43"/>
                    <a:pt x="88" y="43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6"/>
                    <a:pt x="83" y="35"/>
                    <a:pt x="83" y="33"/>
                  </a:cubicBezTo>
                  <a:cubicBezTo>
                    <a:pt x="83" y="31"/>
                    <a:pt x="83" y="30"/>
                    <a:pt x="83" y="28"/>
                  </a:cubicBezTo>
                  <a:cubicBezTo>
                    <a:pt x="83" y="26"/>
                    <a:pt x="83" y="25"/>
                    <a:pt x="84" y="23"/>
                  </a:cubicBezTo>
                  <a:cubicBezTo>
                    <a:pt x="84" y="21"/>
                    <a:pt x="85" y="20"/>
                    <a:pt x="85" y="18"/>
                  </a:cubicBezTo>
                  <a:cubicBezTo>
                    <a:pt x="86" y="16"/>
                    <a:pt x="87" y="15"/>
                    <a:pt x="88" y="13"/>
                  </a:cubicBezTo>
                  <a:cubicBezTo>
                    <a:pt x="89" y="13"/>
                    <a:pt x="89" y="12"/>
                    <a:pt x="90" y="11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7" y="5"/>
                    <a:pt x="99" y="4"/>
                    <a:pt x="100" y="3"/>
                  </a:cubicBezTo>
                  <a:cubicBezTo>
                    <a:pt x="102" y="2"/>
                    <a:pt x="103" y="2"/>
                    <a:pt x="105" y="1"/>
                  </a:cubicBezTo>
                  <a:cubicBezTo>
                    <a:pt x="107" y="1"/>
                    <a:pt x="109" y="0"/>
                    <a:pt x="111" y="0"/>
                  </a:cubicBezTo>
                  <a:cubicBezTo>
                    <a:pt x="113" y="0"/>
                    <a:pt x="115" y="0"/>
                    <a:pt x="117" y="1"/>
                  </a:cubicBezTo>
                  <a:cubicBezTo>
                    <a:pt x="119" y="2"/>
                    <a:pt x="121" y="3"/>
                    <a:pt x="122" y="5"/>
                  </a:cubicBezTo>
                  <a:cubicBezTo>
                    <a:pt x="124" y="7"/>
                    <a:pt x="125" y="9"/>
                    <a:pt x="125" y="11"/>
                  </a:cubicBezTo>
                  <a:cubicBezTo>
                    <a:pt x="126" y="13"/>
                    <a:pt x="125" y="15"/>
                    <a:pt x="125" y="17"/>
                  </a:cubicBezTo>
                  <a:cubicBezTo>
                    <a:pt x="118" y="14"/>
                    <a:pt x="118" y="14"/>
                    <a:pt x="118" y="14"/>
                  </a:cubicBezTo>
                  <a:cubicBezTo>
                    <a:pt x="120" y="12"/>
                    <a:pt x="120" y="12"/>
                    <a:pt x="120" y="12"/>
                  </a:cubicBezTo>
                  <a:cubicBezTo>
                    <a:pt x="121" y="11"/>
                    <a:pt x="122" y="10"/>
                    <a:pt x="123" y="10"/>
                  </a:cubicBezTo>
                  <a:cubicBezTo>
                    <a:pt x="124" y="9"/>
                    <a:pt x="125" y="8"/>
                    <a:pt x="126" y="8"/>
                  </a:cubicBezTo>
                  <a:cubicBezTo>
                    <a:pt x="127" y="7"/>
                    <a:pt x="128" y="7"/>
                    <a:pt x="129" y="6"/>
                  </a:cubicBezTo>
                  <a:cubicBezTo>
                    <a:pt x="130" y="6"/>
                    <a:pt x="131" y="6"/>
                    <a:pt x="132" y="6"/>
                  </a:cubicBezTo>
                  <a:cubicBezTo>
                    <a:pt x="133" y="6"/>
                    <a:pt x="134" y="5"/>
                    <a:pt x="135" y="5"/>
                  </a:cubicBezTo>
                  <a:cubicBezTo>
                    <a:pt x="136" y="5"/>
                    <a:pt x="137" y="5"/>
                    <a:pt x="138" y="5"/>
                  </a:cubicBezTo>
                  <a:cubicBezTo>
                    <a:pt x="141" y="6"/>
                    <a:pt x="141" y="6"/>
                    <a:pt x="141" y="6"/>
                  </a:cubicBezTo>
                  <a:cubicBezTo>
                    <a:pt x="142" y="6"/>
                    <a:pt x="142" y="6"/>
                    <a:pt x="142" y="6"/>
                  </a:cubicBezTo>
                  <a:cubicBezTo>
                    <a:pt x="143" y="6"/>
                    <a:pt x="144" y="7"/>
                    <a:pt x="144" y="8"/>
                  </a:cubicBezTo>
                  <a:cubicBezTo>
                    <a:pt x="146" y="14"/>
                    <a:pt x="146" y="14"/>
                    <a:pt x="146" y="14"/>
                  </a:cubicBezTo>
                  <a:cubicBezTo>
                    <a:pt x="147" y="16"/>
                    <a:pt x="147" y="18"/>
                    <a:pt x="148" y="20"/>
                  </a:cubicBezTo>
                  <a:cubicBezTo>
                    <a:pt x="142" y="20"/>
                    <a:pt x="142" y="20"/>
                    <a:pt x="142" y="20"/>
                  </a:cubicBezTo>
                  <a:cubicBezTo>
                    <a:pt x="143" y="18"/>
                    <a:pt x="143" y="18"/>
                    <a:pt x="143" y="18"/>
                  </a:cubicBezTo>
                  <a:cubicBezTo>
                    <a:pt x="144" y="17"/>
                    <a:pt x="144" y="16"/>
                    <a:pt x="145" y="16"/>
                  </a:cubicBezTo>
                  <a:cubicBezTo>
                    <a:pt x="145" y="15"/>
                    <a:pt x="146" y="14"/>
                    <a:pt x="147" y="14"/>
                  </a:cubicBezTo>
                  <a:cubicBezTo>
                    <a:pt x="147" y="13"/>
                    <a:pt x="148" y="13"/>
                    <a:pt x="149" y="12"/>
                  </a:cubicBezTo>
                  <a:cubicBezTo>
                    <a:pt x="150" y="12"/>
                    <a:pt x="151" y="12"/>
                    <a:pt x="152" y="11"/>
                  </a:cubicBezTo>
                  <a:cubicBezTo>
                    <a:pt x="153" y="11"/>
                    <a:pt x="154" y="11"/>
                    <a:pt x="155" y="12"/>
                  </a:cubicBezTo>
                  <a:cubicBezTo>
                    <a:pt x="155" y="12"/>
                    <a:pt x="156" y="12"/>
                    <a:pt x="157" y="13"/>
                  </a:cubicBezTo>
                  <a:cubicBezTo>
                    <a:pt x="158" y="13"/>
                    <a:pt x="159" y="13"/>
                    <a:pt x="159" y="14"/>
                  </a:cubicBezTo>
                  <a:cubicBezTo>
                    <a:pt x="160" y="15"/>
                    <a:pt x="162" y="16"/>
                    <a:pt x="163" y="17"/>
                  </a:cubicBezTo>
                  <a:cubicBezTo>
                    <a:pt x="163" y="18"/>
                    <a:pt x="163" y="18"/>
                    <a:pt x="164" y="19"/>
                  </a:cubicBezTo>
                  <a:cubicBezTo>
                    <a:pt x="164" y="20"/>
                    <a:pt x="165" y="20"/>
                    <a:pt x="165" y="21"/>
                  </a:cubicBezTo>
                  <a:cubicBezTo>
                    <a:pt x="166" y="23"/>
                    <a:pt x="166" y="24"/>
                    <a:pt x="166" y="26"/>
                  </a:cubicBezTo>
                  <a:cubicBezTo>
                    <a:pt x="166" y="26"/>
                    <a:pt x="166" y="27"/>
                    <a:pt x="166" y="28"/>
                  </a:cubicBezTo>
                  <a:cubicBezTo>
                    <a:pt x="166" y="30"/>
                    <a:pt x="166" y="30"/>
                    <a:pt x="166" y="30"/>
                  </a:cubicBezTo>
                  <a:cubicBezTo>
                    <a:pt x="166" y="31"/>
                    <a:pt x="166" y="31"/>
                    <a:pt x="166" y="31"/>
                  </a:cubicBezTo>
                  <a:cubicBezTo>
                    <a:pt x="165" y="30"/>
                    <a:pt x="165" y="30"/>
                    <a:pt x="165" y="30"/>
                  </a:cubicBezTo>
                  <a:cubicBezTo>
                    <a:pt x="165" y="30"/>
                    <a:pt x="165" y="30"/>
                    <a:pt x="165" y="30"/>
                  </a:cubicBezTo>
                  <a:cubicBezTo>
                    <a:pt x="165" y="28"/>
                    <a:pt x="165" y="28"/>
                    <a:pt x="165" y="28"/>
                  </a:cubicBezTo>
                  <a:cubicBezTo>
                    <a:pt x="165" y="27"/>
                    <a:pt x="165" y="27"/>
                    <a:pt x="165" y="26"/>
                  </a:cubicBezTo>
                  <a:cubicBezTo>
                    <a:pt x="164" y="25"/>
                    <a:pt x="164" y="23"/>
                    <a:pt x="163" y="22"/>
                  </a:cubicBezTo>
                  <a:cubicBezTo>
                    <a:pt x="163" y="22"/>
                    <a:pt x="162" y="21"/>
                    <a:pt x="162" y="21"/>
                  </a:cubicBezTo>
                  <a:cubicBezTo>
                    <a:pt x="161" y="20"/>
                    <a:pt x="161" y="20"/>
                    <a:pt x="160" y="19"/>
                  </a:cubicBezTo>
                  <a:cubicBezTo>
                    <a:pt x="159" y="18"/>
                    <a:pt x="158" y="17"/>
                    <a:pt x="157" y="17"/>
                  </a:cubicBezTo>
                  <a:cubicBezTo>
                    <a:pt x="157" y="16"/>
                    <a:pt x="156" y="16"/>
                    <a:pt x="155" y="16"/>
                  </a:cubicBezTo>
                  <a:cubicBezTo>
                    <a:pt x="155" y="16"/>
                    <a:pt x="154" y="16"/>
                    <a:pt x="154" y="16"/>
                  </a:cubicBezTo>
                  <a:cubicBezTo>
                    <a:pt x="153" y="16"/>
                    <a:pt x="153" y="16"/>
                    <a:pt x="152" y="16"/>
                  </a:cubicBezTo>
                  <a:cubicBezTo>
                    <a:pt x="152" y="16"/>
                    <a:pt x="151" y="16"/>
                    <a:pt x="151" y="16"/>
                  </a:cubicBezTo>
                  <a:cubicBezTo>
                    <a:pt x="151" y="17"/>
                    <a:pt x="150" y="17"/>
                    <a:pt x="150" y="17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9" y="19"/>
                    <a:pt x="148" y="19"/>
                    <a:pt x="148" y="20"/>
                  </a:cubicBezTo>
                  <a:cubicBezTo>
                    <a:pt x="148" y="22"/>
                    <a:pt x="148" y="22"/>
                    <a:pt x="148" y="22"/>
                  </a:cubicBezTo>
                  <a:cubicBezTo>
                    <a:pt x="147" y="23"/>
                    <a:pt x="146" y="24"/>
                    <a:pt x="144" y="24"/>
                  </a:cubicBezTo>
                  <a:cubicBezTo>
                    <a:pt x="143" y="23"/>
                    <a:pt x="143" y="23"/>
                    <a:pt x="142" y="22"/>
                  </a:cubicBezTo>
                  <a:cubicBezTo>
                    <a:pt x="142" y="22"/>
                    <a:pt x="142" y="22"/>
                    <a:pt x="142" y="22"/>
                  </a:cubicBezTo>
                  <a:cubicBezTo>
                    <a:pt x="140" y="16"/>
                    <a:pt x="140" y="16"/>
                    <a:pt x="140" y="16"/>
                  </a:cubicBezTo>
                  <a:cubicBezTo>
                    <a:pt x="138" y="11"/>
                    <a:pt x="138" y="11"/>
                    <a:pt x="138" y="11"/>
                  </a:cubicBezTo>
                  <a:cubicBezTo>
                    <a:pt x="140" y="13"/>
                    <a:pt x="140" y="13"/>
                    <a:pt x="140" y="13"/>
                  </a:cubicBezTo>
                  <a:cubicBezTo>
                    <a:pt x="138" y="12"/>
                    <a:pt x="138" y="12"/>
                    <a:pt x="138" y="12"/>
                  </a:cubicBezTo>
                  <a:cubicBezTo>
                    <a:pt x="137" y="12"/>
                    <a:pt x="136" y="12"/>
                    <a:pt x="136" y="12"/>
                  </a:cubicBezTo>
                  <a:cubicBezTo>
                    <a:pt x="135" y="12"/>
                    <a:pt x="134" y="13"/>
                    <a:pt x="133" y="13"/>
                  </a:cubicBezTo>
                  <a:cubicBezTo>
                    <a:pt x="133" y="13"/>
                    <a:pt x="132" y="13"/>
                    <a:pt x="131" y="13"/>
                  </a:cubicBezTo>
                  <a:cubicBezTo>
                    <a:pt x="131" y="14"/>
                    <a:pt x="130" y="14"/>
                    <a:pt x="129" y="14"/>
                  </a:cubicBezTo>
                  <a:cubicBezTo>
                    <a:pt x="128" y="16"/>
                    <a:pt x="128" y="16"/>
                    <a:pt x="128" y="16"/>
                  </a:cubicBezTo>
                  <a:cubicBezTo>
                    <a:pt x="126" y="17"/>
                    <a:pt x="126" y="17"/>
                    <a:pt x="126" y="17"/>
                  </a:cubicBezTo>
                  <a:cubicBezTo>
                    <a:pt x="124" y="19"/>
                    <a:pt x="124" y="19"/>
                    <a:pt x="124" y="19"/>
                  </a:cubicBezTo>
                  <a:cubicBezTo>
                    <a:pt x="123" y="21"/>
                    <a:pt x="120" y="21"/>
                    <a:pt x="119" y="19"/>
                  </a:cubicBezTo>
                  <a:cubicBezTo>
                    <a:pt x="118" y="19"/>
                    <a:pt x="117" y="17"/>
                    <a:pt x="117" y="16"/>
                  </a:cubicBezTo>
                  <a:cubicBezTo>
                    <a:pt x="117" y="16"/>
                    <a:pt x="117" y="16"/>
                    <a:pt x="117" y="16"/>
                  </a:cubicBezTo>
                  <a:cubicBezTo>
                    <a:pt x="117" y="15"/>
                    <a:pt x="117" y="14"/>
                    <a:pt x="117" y="13"/>
                  </a:cubicBezTo>
                  <a:cubicBezTo>
                    <a:pt x="117" y="12"/>
                    <a:pt x="117" y="11"/>
                    <a:pt x="116" y="10"/>
                  </a:cubicBezTo>
                  <a:cubicBezTo>
                    <a:pt x="116" y="10"/>
                    <a:pt x="115" y="9"/>
                    <a:pt x="114" y="9"/>
                  </a:cubicBezTo>
                  <a:cubicBezTo>
                    <a:pt x="113" y="9"/>
                    <a:pt x="112" y="9"/>
                    <a:pt x="111" y="9"/>
                  </a:cubicBezTo>
                  <a:cubicBezTo>
                    <a:pt x="110" y="9"/>
                    <a:pt x="109" y="9"/>
                    <a:pt x="107" y="10"/>
                  </a:cubicBezTo>
                  <a:cubicBezTo>
                    <a:pt x="106" y="10"/>
                    <a:pt x="105" y="10"/>
                    <a:pt x="104" y="11"/>
                  </a:cubicBezTo>
                  <a:cubicBezTo>
                    <a:pt x="102" y="11"/>
                    <a:pt x="102" y="12"/>
                    <a:pt x="100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7" y="15"/>
                    <a:pt x="97" y="15"/>
                    <a:pt x="97" y="15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4" y="19"/>
                    <a:pt x="93" y="20"/>
                    <a:pt x="93" y="21"/>
                  </a:cubicBezTo>
                  <a:cubicBezTo>
                    <a:pt x="92" y="23"/>
                    <a:pt x="92" y="24"/>
                    <a:pt x="91" y="25"/>
                  </a:cubicBezTo>
                  <a:cubicBezTo>
                    <a:pt x="91" y="26"/>
                    <a:pt x="91" y="28"/>
                    <a:pt x="90" y="29"/>
                  </a:cubicBezTo>
                  <a:cubicBezTo>
                    <a:pt x="90" y="31"/>
                    <a:pt x="90" y="32"/>
                    <a:pt x="90" y="33"/>
                  </a:cubicBezTo>
                  <a:cubicBezTo>
                    <a:pt x="90" y="35"/>
                    <a:pt x="90" y="36"/>
                    <a:pt x="90" y="38"/>
                  </a:cubicBezTo>
                  <a:cubicBezTo>
                    <a:pt x="90" y="47"/>
                    <a:pt x="90" y="47"/>
                    <a:pt x="90" y="47"/>
                  </a:cubicBezTo>
                  <a:cubicBezTo>
                    <a:pt x="90" y="49"/>
                    <a:pt x="88" y="50"/>
                    <a:pt x="86" y="50"/>
                  </a:cubicBezTo>
                  <a:cubicBezTo>
                    <a:pt x="85" y="50"/>
                    <a:pt x="84" y="50"/>
                    <a:pt x="84" y="49"/>
                  </a:cubicBezTo>
                  <a:cubicBezTo>
                    <a:pt x="84" y="49"/>
                    <a:pt x="84" y="49"/>
                    <a:pt x="84" y="49"/>
                  </a:cubicBezTo>
                  <a:cubicBezTo>
                    <a:pt x="83" y="48"/>
                    <a:pt x="83" y="48"/>
                    <a:pt x="83" y="48"/>
                  </a:cubicBezTo>
                  <a:cubicBezTo>
                    <a:pt x="83" y="48"/>
                    <a:pt x="82" y="48"/>
                    <a:pt x="82" y="47"/>
                  </a:cubicBezTo>
                  <a:cubicBezTo>
                    <a:pt x="82" y="47"/>
                    <a:pt x="81" y="47"/>
                    <a:pt x="80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79" y="46"/>
                    <a:pt x="79" y="46"/>
                    <a:pt x="79" y="46"/>
                  </a:cubicBezTo>
                  <a:cubicBezTo>
                    <a:pt x="78" y="47"/>
                    <a:pt x="77" y="47"/>
                    <a:pt x="76" y="48"/>
                  </a:cubicBezTo>
                  <a:cubicBezTo>
                    <a:pt x="75" y="49"/>
                    <a:pt x="74" y="50"/>
                    <a:pt x="73" y="52"/>
                  </a:cubicBezTo>
                  <a:cubicBezTo>
                    <a:pt x="73" y="53"/>
                    <a:pt x="73" y="54"/>
                    <a:pt x="72" y="55"/>
                  </a:cubicBezTo>
                  <a:cubicBezTo>
                    <a:pt x="72" y="56"/>
                    <a:pt x="72" y="57"/>
                    <a:pt x="72" y="58"/>
                  </a:cubicBezTo>
                  <a:cubicBezTo>
                    <a:pt x="72" y="58"/>
                    <a:pt x="72" y="58"/>
                    <a:pt x="72" y="58"/>
                  </a:cubicBezTo>
                  <a:cubicBezTo>
                    <a:pt x="73" y="59"/>
                    <a:pt x="72" y="60"/>
                    <a:pt x="71" y="60"/>
                  </a:cubicBezTo>
                  <a:cubicBezTo>
                    <a:pt x="70" y="60"/>
                    <a:pt x="69" y="60"/>
                    <a:pt x="68" y="59"/>
                  </a:cubicBezTo>
                  <a:cubicBezTo>
                    <a:pt x="68" y="58"/>
                    <a:pt x="67" y="57"/>
                    <a:pt x="66" y="56"/>
                  </a:cubicBezTo>
                  <a:cubicBezTo>
                    <a:pt x="66" y="54"/>
                    <a:pt x="65" y="53"/>
                    <a:pt x="64" y="52"/>
                  </a:cubicBezTo>
                  <a:cubicBezTo>
                    <a:pt x="63" y="51"/>
                    <a:pt x="62" y="50"/>
                    <a:pt x="61" y="50"/>
                  </a:cubicBezTo>
                  <a:cubicBezTo>
                    <a:pt x="59" y="49"/>
                    <a:pt x="58" y="48"/>
                    <a:pt x="57" y="48"/>
                  </a:cubicBezTo>
                  <a:cubicBezTo>
                    <a:pt x="54" y="48"/>
                    <a:pt x="51" y="48"/>
                    <a:pt x="49" y="49"/>
                  </a:cubicBezTo>
                  <a:cubicBezTo>
                    <a:pt x="48" y="50"/>
                    <a:pt x="46" y="51"/>
                    <a:pt x="45" y="52"/>
                  </a:cubicBezTo>
                  <a:cubicBezTo>
                    <a:pt x="44" y="53"/>
                    <a:pt x="43" y="54"/>
                    <a:pt x="42" y="55"/>
                  </a:cubicBezTo>
                  <a:cubicBezTo>
                    <a:pt x="39" y="59"/>
                    <a:pt x="37" y="65"/>
                    <a:pt x="37" y="71"/>
                  </a:cubicBezTo>
                  <a:cubicBezTo>
                    <a:pt x="37" y="74"/>
                    <a:pt x="37" y="76"/>
                    <a:pt x="38" y="79"/>
                  </a:cubicBezTo>
                  <a:cubicBezTo>
                    <a:pt x="39" y="80"/>
                    <a:pt x="39" y="82"/>
                    <a:pt x="40" y="83"/>
                  </a:cubicBezTo>
                  <a:cubicBezTo>
                    <a:pt x="40" y="84"/>
                    <a:pt x="41" y="85"/>
                    <a:pt x="42" y="87"/>
                  </a:cubicBezTo>
                  <a:cubicBezTo>
                    <a:pt x="43" y="88"/>
                    <a:pt x="42" y="90"/>
                    <a:pt x="41" y="90"/>
                  </a:cubicBezTo>
                  <a:cubicBezTo>
                    <a:pt x="40" y="91"/>
                    <a:pt x="39" y="91"/>
                    <a:pt x="38" y="90"/>
                  </a:cubicBezTo>
                  <a:cubicBezTo>
                    <a:pt x="37" y="90"/>
                    <a:pt x="37" y="90"/>
                    <a:pt x="37" y="90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5" y="89"/>
                    <a:pt x="35" y="88"/>
                  </a:cubicBezTo>
                  <a:cubicBezTo>
                    <a:pt x="34" y="88"/>
                    <a:pt x="34" y="88"/>
                    <a:pt x="34" y="88"/>
                  </a:cubicBezTo>
                  <a:cubicBezTo>
                    <a:pt x="33" y="88"/>
                    <a:pt x="33" y="88"/>
                    <a:pt x="32" y="88"/>
                  </a:cubicBezTo>
                  <a:cubicBezTo>
                    <a:pt x="32" y="88"/>
                    <a:pt x="32" y="88"/>
                    <a:pt x="31" y="88"/>
                  </a:cubicBezTo>
                  <a:cubicBezTo>
                    <a:pt x="30" y="89"/>
                    <a:pt x="30" y="89"/>
                    <a:pt x="30" y="89"/>
                  </a:cubicBezTo>
                  <a:cubicBezTo>
                    <a:pt x="30" y="89"/>
                    <a:pt x="29" y="90"/>
                    <a:pt x="29" y="91"/>
                  </a:cubicBezTo>
                  <a:cubicBezTo>
                    <a:pt x="29" y="91"/>
                    <a:pt x="28" y="91"/>
                    <a:pt x="28" y="92"/>
                  </a:cubicBezTo>
                  <a:cubicBezTo>
                    <a:pt x="28" y="92"/>
                    <a:pt x="28" y="93"/>
                    <a:pt x="28" y="93"/>
                  </a:cubicBezTo>
                  <a:cubicBezTo>
                    <a:pt x="28" y="94"/>
                    <a:pt x="28" y="94"/>
                    <a:pt x="28" y="95"/>
                  </a:cubicBezTo>
                  <a:cubicBezTo>
                    <a:pt x="28" y="95"/>
                    <a:pt x="27" y="96"/>
                    <a:pt x="28" y="96"/>
                  </a:cubicBezTo>
                  <a:cubicBezTo>
                    <a:pt x="28" y="96"/>
                    <a:pt x="28" y="97"/>
                    <a:pt x="28" y="97"/>
                  </a:cubicBezTo>
                  <a:cubicBezTo>
                    <a:pt x="28" y="98"/>
                    <a:pt x="28" y="98"/>
                    <a:pt x="28" y="99"/>
                  </a:cubicBezTo>
                  <a:cubicBezTo>
                    <a:pt x="29" y="99"/>
                    <a:pt x="29" y="99"/>
                    <a:pt x="29" y="100"/>
                  </a:cubicBezTo>
                  <a:cubicBezTo>
                    <a:pt x="29" y="100"/>
                    <a:pt x="30" y="100"/>
                    <a:pt x="30" y="101"/>
                  </a:cubicBezTo>
                  <a:cubicBezTo>
                    <a:pt x="30" y="101"/>
                    <a:pt x="30" y="101"/>
                    <a:pt x="30" y="101"/>
                  </a:cubicBezTo>
                  <a:cubicBezTo>
                    <a:pt x="32" y="103"/>
                    <a:pt x="31" y="105"/>
                    <a:pt x="30" y="106"/>
                  </a:cubicBezTo>
                  <a:cubicBezTo>
                    <a:pt x="29" y="107"/>
                    <a:pt x="27" y="107"/>
                    <a:pt x="26" y="106"/>
                  </a:cubicBezTo>
                  <a:cubicBezTo>
                    <a:pt x="24" y="105"/>
                    <a:pt x="22" y="104"/>
                    <a:pt x="20" y="103"/>
                  </a:cubicBezTo>
                  <a:cubicBezTo>
                    <a:pt x="18" y="103"/>
                    <a:pt x="17" y="103"/>
                    <a:pt x="16" y="103"/>
                  </a:cubicBezTo>
                  <a:cubicBezTo>
                    <a:pt x="15" y="103"/>
                    <a:pt x="14" y="103"/>
                    <a:pt x="14" y="103"/>
                  </a:cubicBezTo>
                  <a:cubicBezTo>
                    <a:pt x="13" y="103"/>
                    <a:pt x="12" y="103"/>
                    <a:pt x="11" y="104"/>
                  </a:cubicBezTo>
                  <a:cubicBezTo>
                    <a:pt x="10" y="104"/>
                    <a:pt x="10" y="105"/>
                    <a:pt x="9" y="106"/>
                  </a:cubicBezTo>
                  <a:cubicBezTo>
                    <a:pt x="8" y="107"/>
                    <a:pt x="8" y="108"/>
                    <a:pt x="7" y="109"/>
                  </a:cubicBezTo>
                  <a:cubicBezTo>
                    <a:pt x="7" y="110"/>
                    <a:pt x="6" y="111"/>
                    <a:pt x="6" y="112"/>
                  </a:cubicBezTo>
                  <a:cubicBezTo>
                    <a:pt x="5" y="116"/>
                    <a:pt x="4" y="122"/>
                    <a:pt x="5" y="126"/>
                  </a:cubicBezTo>
                  <a:cubicBezTo>
                    <a:pt x="5" y="129"/>
                    <a:pt x="6" y="131"/>
                    <a:pt x="7" y="134"/>
                  </a:cubicBezTo>
                  <a:cubicBezTo>
                    <a:pt x="7" y="135"/>
                    <a:pt x="8" y="136"/>
                    <a:pt x="9" y="137"/>
                  </a:cubicBezTo>
                  <a:cubicBezTo>
                    <a:pt x="10" y="137"/>
                    <a:pt x="10" y="138"/>
                    <a:pt x="12" y="138"/>
                  </a:cubicBezTo>
                  <a:cubicBezTo>
                    <a:pt x="12" y="138"/>
                    <a:pt x="12" y="138"/>
                    <a:pt x="12" y="138"/>
                  </a:cubicBezTo>
                  <a:cubicBezTo>
                    <a:pt x="12" y="138"/>
                    <a:pt x="12" y="138"/>
                    <a:pt x="12" y="138"/>
                  </a:cubicBezTo>
                  <a:lnTo>
                    <a:pt x="12" y="13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</p:grpSp>
      <p:grpSp>
        <p:nvGrpSpPr>
          <p:cNvPr id="40" name="Group 71">
            <a:extLst>
              <a:ext uri="{FF2B5EF4-FFF2-40B4-BE49-F238E27FC236}">
                <a16:creationId xmlns:a16="http://schemas.microsoft.com/office/drawing/2014/main" xmlns="" id="{41948BDF-F9E2-4F8E-A743-5CECCB7B4763}"/>
              </a:ext>
            </a:extLst>
          </p:cNvPr>
          <p:cNvGrpSpPr/>
          <p:nvPr/>
        </p:nvGrpSpPr>
        <p:grpSpPr>
          <a:xfrm>
            <a:off x="6085047" y="2111693"/>
            <a:ext cx="746284" cy="745331"/>
            <a:chOff x="4338638" y="4006851"/>
            <a:chExt cx="758825" cy="666750"/>
          </a:xfrm>
          <a:solidFill>
            <a:schemeClr val="bg1"/>
          </a:solidFill>
        </p:grpSpPr>
        <p:sp>
          <p:nvSpPr>
            <p:cNvPr id="41" name="Rectangle 114">
              <a:extLst>
                <a:ext uri="{FF2B5EF4-FFF2-40B4-BE49-F238E27FC236}">
                  <a16:creationId xmlns:a16="http://schemas.microsoft.com/office/drawing/2014/main" xmlns="" id="{0318E9B5-44D0-4333-ACAE-93FA77A760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38638" y="4638676"/>
              <a:ext cx="665163" cy="3492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42" name="Freeform 115">
              <a:extLst>
                <a:ext uri="{FF2B5EF4-FFF2-40B4-BE49-F238E27FC236}">
                  <a16:creationId xmlns:a16="http://schemas.microsoft.com/office/drawing/2014/main" xmlns="" id="{66AF9041-2B8E-4D0B-B27B-488014FE37A5}"/>
                </a:ext>
              </a:extLst>
            </p:cNvPr>
            <p:cNvSpPr/>
            <p:nvPr/>
          </p:nvSpPr>
          <p:spPr bwMode="auto">
            <a:xfrm>
              <a:off x="4376738" y="4275139"/>
              <a:ext cx="327025" cy="377825"/>
            </a:xfrm>
            <a:custGeom>
              <a:avLst/>
              <a:gdLst/>
              <a:ahLst/>
              <a:cxnLst>
                <a:cxn ang="0">
                  <a:pos x="0" y="227"/>
                </a:cxn>
                <a:cxn ang="0">
                  <a:pos x="35" y="0"/>
                </a:cxn>
                <a:cxn ang="0">
                  <a:pos x="156" y="0"/>
                </a:cxn>
                <a:cxn ang="0">
                  <a:pos x="197" y="226"/>
                </a:cxn>
                <a:cxn ang="0">
                  <a:pos x="0" y="226"/>
                </a:cxn>
              </a:cxnLst>
              <a:rect l="0" t="0" r="r" b="b"/>
              <a:pathLst>
                <a:path w="197" h="227">
                  <a:moveTo>
                    <a:pt x="0" y="227"/>
                  </a:moveTo>
                  <a:cubicBezTo>
                    <a:pt x="0" y="227"/>
                    <a:pt x="87" y="121"/>
                    <a:pt x="35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56" y="0"/>
                    <a:pt x="111" y="150"/>
                    <a:pt x="197" y="226"/>
                  </a:cubicBezTo>
                  <a:cubicBezTo>
                    <a:pt x="0" y="226"/>
                    <a:pt x="0" y="226"/>
                    <a:pt x="0" y="226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43" name="Freeform 116">
              <a:extLst>
                <a:ext uri="{FF2B5EF4-FFF2-40B4-BE49-F238E27FC236}">
                  <a16:creationId xmlns:a16="http://schemas.microsoft.com/office/drawing/2014/main" xmlns="" id="{AF445DD5-50DE-414E-8CE1-983F570697D4}"/>
                </a:ext>
              </a:extLst>
            </p:cNvPr>
            <p:cNvSpPr/>
            <p:nvPr/>
          </p:nvSpPr>
          <p:spPr bwMode="auto">
            <a:xfrm>
              <a:off x="4665663" y="4273551"/>
              <a:ext cx="300038" cy="374650"/>
            </a:xfrm>
            <a:custGeom>
              <a:avLst/>
              <a:gdLst/>
              <a:ahLst/>
              <a:cxnLst>
                <a:cxn ang="0">
                  <a:pos x="180" y="225"/>
                </a:cxn>
                <a:cxn ang="0">
                  <a:pos x="139" y="0"/>
                </a:cxn>
                <a:cxn ang="0">
                  <a:pos x="18" y="0"/>
                </a:cxn>
                <a:cxn ang="0">
                  <a:pos x="0" y="178"/>
                </a:cxn>
                <a:cxn ang="0">
                  <a:pos x="26" y="225"/>
                </a:cxn>
                <a:cxn ang="0">
                  <a:pos x="180" y="225"/>
                </a:cxn>
              </a:cxnLst>
              <a:rect l="0" t="0" r="r" b="b"/>
              <a:pathLst>
                <a:path w="180" h="225">
                  <a:moveTo>
                    <a:pt x="180" y="225"/>
                  </a:moveTo>
                  <a:cubicBezTo>
                    <a:pt x="100" y="153"/>
                    <a:pt x="139" y="0"/>
                    <a:pt x="139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35" y="64"/>
                    <a:pt x="38" y="140"/>
                    <a:pt x="0" y="178"/>
                  </a:cubicBezTo>
                  <a:cubicBezTo>
                    <a:pt x="8" y="189"/>
                    <a:pt x="23" y="194"/>
                    <a:pt x="26" y="225"/>
                  </a:cubicBezTo>
                  <a:lnTo>
                    <a:pt x="180" y="22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44" name="Freeform 117">
              <a:extLst>
                <a:ext uri="{FF2B5EF4-FFF2-40B4-BE49-F238E27FC236}">
                  <a16:creationId xmlns:a16="http://schemas.microsoft.com/office/drawing/2014/main" xmlns="" id="{EB870959-1AB6-43AD-81E2-F54BBC268F0C}"/>
                </a:ext>
              </a:extLst>
            </p:cNvPr>
            <p:cNvSpPr/>
            <p:nvPr/>
          </p:nvSpPr>
          <p:spPr bwMode="auto">
            <a:xfrm>
              <a:off x="4659313" y="4068764"/>
              <a:ext cx="438150" cy="201613"/>
            </a:xfrm>
            <a:custGeom>
              <a:avLst/>
              <a:gdLst/>
              <a:ahLst/>
              <a:cxnLst>
                <a:cxn ang="0">
                  <a:pos x="1" y="98"/>
                </a:cxn>
                <a:cxn ang="0">
                  <a:pos x="5" y="79"/>
                </a:cxn>
                <a:cxn ang="0">
                  <a:pos x="32" y="79"/>
                </a:cxn>
                <a:cxn ang="0">
                  <a:pos x="47" y="59"/>
                </a:cxn>
                <a:cxn ang="0">
                  <a:pos x="50" y="37"/>
                </a:cxn>
                <a:cxn ang="0">
                  <a:pos x="56" y="29"/>
                </a:cxn>
                <a:cxn ang="0">
                  <a:pos x="77" y="24"/>
                </a:cxn>
                <a:cxn ang="0">
                  <a:pos x="90" y="23"/>
                </a:cxn>
                <a:cxn ang="0">
                  <a:pos x="99" y="18"/>
                </a:cxn>
                <a:cxn ang="0">
                  <a:pos x="114" y="13"/>
                </a:cxn>
                <a:cxn ang="0">
                  <a:pos x="139" y="0"/>
                </a:cxn>
                <a:cxn ang="0">
                  <a:pos x="154" y="14"/>
                </a:cxn>
                <a:cxn ang="0">
                  <a:pos x="173" y="6"/>
                </a:cxn>
                <a:cxn ang="0">
                  <a:pos x="189" y="19"/>
                </a:cxn>
                <a:cxn ang="0">
                  <a:pos x="207" y="19"/>
                </a:cxn>
                <a:cxn ang="0">
                  <a:pos x="222" y="37"/>
                </a:cxn>
                <a:cxn ang="0">
                  <a:pos x="240" y="39"/>
                </a:cxn>
                <a:cxn ang="0">
                  <a:pos x="248" y="42"/>
                </a:cxn>
                <a:cxn ang="0">
                  <a:pos x="261" y="60"/>
                </a:cxn>
                <a:cxn ang="0">
                  <a:pos x="263" y="73"/>
                </a:cxn>
                <a:cxn ang="0">
                  <a:pos x="255" y="89"/>
                </a:cxn>
                <a:cxn ang="0">
                  <a:pos x="243" y="96"/>
                </a:cxn>
                <a:cxn ang="0">
                  <a:pos x="220" y="92"/>
                </a:cxn>
                <a:cxn ang="0">
                  <a:pos x="219" y="109"/>
                </a:cxn>
                <a:cxn ang="0">
                  <a:pos x="213" y="113"/>
                </a:cxn>
                <a:cxn ang="0">
                  <a:pos x="197" y="107"/>
                </a:cxn>
                <a:cxn ang="0">
                  <a:pos x="181" y="120"/>
                </a:cxn>
                <a:cxn ang="0">
                  <a:pos x="157" y="108"/>
                </a:cxn>
                <a:cxn ang="0">
                  <a:pos x="178" y="117"/>
                </a:cxn>
                <a:cxn ang="0">
                  <a:pos x="192" y="109"/>
                </a:cxn>
                <a:cxn ang="0">
                  <a:pos x="207" y="108"/>
                </a:cxn>
                <a:cxn ang="0">
                  <a:pos x="211" y="107"/>
                </a:cxn>
                <a:cxn ang="0">
                  <a:pos x="216" y="101"/>
                </a:cxn>
                <a:cxn ang="0">
                  <a:pos x="223" y="85"/>
                </a:cxn>
                <a:cxn ang="0">
                  <a:pos x="241" y="88"/>
                </a:cxn>
                <a:cxn ang="0">
                  <a:pos x="245" y="87"/>
                </a:cxn>
                <a:cxn ang="0">
                  <a:pos x="255" y="74"/>
                </a:cxn>
                <a:cxn ang="0">
                  <a:pos x="255" y="72"/>
                </a:cxn>
                <a:cxn ang="0">
                  <a:pos x="248" y="52"/>
                </a:cxn>
                <a:cxn ang="0">
                  <a:pos x="244" y="49"/>
                </a:cxn>
                <a:cxn ang="0">
                  <a:pos x="226" y="47"/>
                </a:cxn>
                <a:cxn ang="0">
                  <a:pos x="214" y="33"/>
                </a:cxn>
                <a:cxn ang="0">
                  <a:pos x="198" y="25"/>
                </a:cxn>
                <a:cxn ang="0">
                  <a:pos x="184" y="20"/>
                </a:cxn>
                <a:cxn ang="0">
                  <a:pos x="172" y="11"/>
                </a:cxn>
                <a:cxn ang="0">
                  <a:pos x="156" y="16"/>
                </a:cxn>
                <a:cxn ang="0">
                  <a:pos x="146" y="4"/>
                </a:cxn>
                <a:cxn ang="0">
                  <a:pos x="121" y="9"/>
                </a:cxn>
                <a:cxn ang="0">
                  <a:pos x="108" y="25"/>
                </a:cxn>
                <a:cxn ang="0">
                  <a:pos x="96" y="23"/>
                </a:cxn>
                <a:cxn ang="0">
                  <a:pos x="90" y="33"/>
                </a:cxn>
                <a:cxn ang="0">
                  <a:pos x="69" y="30"/>
                </a:cxn>
                <a:cxn ang="0">
                  <a:pos x="54" y="47"/>
                </a:cxn>
                <a:cxn ang="0">
                  <a:pos x="46" y="66"/>
                </a:cxn>
                <a:cxn ang="0">
                  <a:pos x="38" y="72"/>
                </a:cxn>
                <a:cxn ang="0">
                  <a:pos x="12" y="79"/>
                </a:cxn>
                <a:cxn ang="0">
                  <a:pos x="3" y="98"/>
                </a:cxn>
                <a:cxn ang="0">
                  <a:pos x="10" y="110"/>
                </a:cxn>
              </a:cxnLst>
              <a:rect l="0" t="0" r="r" b="b"/>
              <a:pathLst>
                <a:path w="263" h="121">
                  <a:moveTo>
                    <a:pt x="10" y="111"/>
                  </a:moveTo>
                  <a:cubicBezTo>
                    <a:pt x="9" y="111"/>
                    <a:pt x="8" y="111"/>
                    <a:pt x="8" y="111"/>
                  </a:cubicBezTo>
                  <a:cubicBezTo>
                    <a:pt x="7" y="110"/>
                    <a:pt x="6" y="110"/>
                    <a:pt x="6" y="110"/>
                  </a:cubicBezTo>
                  <a:cubicBezTo>
                    <a:pt x="5" y="109"/>
                    <a:pt x="4" y="109"/>
                    <a:pt x="4" y="108"/>
                  </a:cubicBezTo>
                  <a:cubicBezTo>
                    <a:pt x="3" y="107"/>
                    <a:pt x="3" y="107"/>
                    <a:pt x="3" y="106"/>
                  </a:cubicBezTo>
                  <a:cubicBezTo>
                    <a:pt x="2" y="105"/>
                    <a:pt x="2" y="103"/>
                    <a:pt x="1" y="102"/>
                  </a:cubicBezTo>
                  <a:cubicBezTo>
                    <a:pt x="1" y="101"/>
                    <a:pt x="1" y="99"/>
                    <a:pt x="1" y="98"/>
                  </a:cubicBezTo>
                  <a:cubicBezTo>
                    <a:pt x="0" y="95"/>
                    <a:pt x="0" y="92"/>
                    <a:pt x="1" y="89"/>
                  </a:cubicBezTo>
                  <a:cubicBezTo>
                    <a:pt x="1" y="88"/>
                    <a:pt x="1" y="87"/>
                    <a:pt x="2" y="85"/>
                  </a:cubicBezTo>
                  <a:cubicBezTo>
                    <a:pt x="2" y="84"/>
                    <a:pt x="2" y="84"/>
                    <a:pt x="2" y="83"/>
                  </a:cubicBezTo>
                  <a:cubicBezTo>
                    <a:pt x="3" y="82"/>
                    <a:pt x="3" y="82"/>
                    <a:pt x="3" y="82"/>
                  </a:cubicBezTo>
                  <a:cubicBezTo>
                    <a:pt x="3" y="81"/>
                    <a:pt x="3" y="81"/>
                    <a:pt x="3" y="81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4" y="80"/>
                    <a:pt x="4" y="80"/>
                    <a:pt x="5" y="79"/>
                  </a:cubicBezTo>
                  <a:cubicBezTo>
                    <a:pt x="7" y="77"/>
                    <a:pt x="7" y="77"/>
                    <a:pt x="7" y="77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12" y="74"/>
                    <a:pt x="13" y="73"/>
                    <a:pt x="15" y="73"/>
                  </a:cubicBezTo>
                  <a:cubicBezTo>
                    <a:pt x="16" y="73"/>
                    <a:pt x="18" y="72"/>
                    <a:pt x="19" y="72"/>
                  </a:cubicBezTo>
                  <a:cubicBezTo>
                    <a:pt x="25" y="72"/>
                    <a:pt x="31" y="74"/>
                    <a:pt x="36" y="76"/>
                  </a:cubicBezTo>
                  <a:cubicBezTo>
                    <a:pt x="32" y="79"/>
                    <a:pt x="32" y="79"/>
                    <a:pt x="32" y="79"/>
                  </a:cubicBezTo>
                  <a:cubicBezTo>
                    <a:pt x="32" y="77"/>
                    <a:pt x="31" y="74"/>
                    <a:pt x="32" y="71"/>
                  </a:cubicBezTo>
                  <a:cubicBezTo>
                    <a:pt x="32" y="69"/>
                    <a:pt x="32" y="66"/>
                    <a:pt x="34" y="63"/>
                  </a:cubicBezTo>
                  <a:cubicBezTo>
                    <a:pt x="35" y="63"/>
                    <a:pt x="35" y="62"/>
                    <a:pt x="36" y="61"/>
                  </a:cubicBezTo>
                  <a:cubicBezTo>
                    <a:pt x="37" y="61"/>
                    <a:pt x="37" y="60"/>
                    <a:pt x="38" y="60"/>
                  </a:cubicBezTo>
                  <a:cubicBezTo>
                    <a:pt x="40" y="59"/>
                    <a:pt x="41" y="59"/>
                    <a:pt x="43" y="59"/>
                  </a:cubicBezTo>
                  <a:cubicBezTo>
                    <a:pt x="43" y="59"/>
                    <a:pt x="44" y="59"/>
                    <a:pt x="45" y="59"/>
                  </a:cubicBezTo>
                  <a:cubicBezTo>
                    <a:pt x="46" y="59"/>
                    <a:pt x="46" y="59"/>
                    <a:pt x="47" y="59"/>
                  </a:cubicBezTo>
                  <a:cubicBezTo>
                    <a:pt x="48" y="59"/>
                    <a:pt x="50" y="59"/>
                    <a:pt x="51" y="60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46" y="60"/>
                    <a:pt x="46" y="58"/>
                    <a:pt x="46" y="55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7" y="49"/>
                    <a:pt x="47" y="48"/>
                    <a:pt x="47" y="46"/>
                  </a:cubicBezTo>
                  <a:cubicBezTo>
                    <a:pt x="47" y="45"/>
                    <a:pt x="48" y="43"/>
                    <a:pt x="48" y="42"/>
                  </a:cubicBezTo>
                  <a:cubicBezTo>
                    <a:pt x="48" y="40"/>
                    <a:pt x="49" y="39"/>
                    <a:pt x="50" y="37"/>
                  </a:cubicBezTo>
                  <a:cubicBezTo>
                    <a:pt x="50" y="36"/>
                    <a:pt x="51" y="35"/>
                    <a:pt x="52" y="33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9" y="27"/>
                    <a:pt x="59" y="27"/>
                    <a:pt x="59" y="27"/>
                  </a:cubicBezTo>
                  <a:cubicBezTo>
                    <a:pt x="60" y="26"/>
                    <a:pt x="62" y="26"/>
                    <a:pt x="63" y="25"/>
                  </a:cubicBezTo>
                  <a:cubicBezTo>
                    <a:pt x="65" y="24"/>
                    <a:pt x="66" y="24"/>
                    <a:pt x="68" y="24"/>
                  </a:cubicBezTo>
                  <a:cubicBezTo>
                    <a:pt x="69" y="24"/>
                    <a:pt x="71" y="24"/>
                    <a:pt x="72" y="24"/>
                  </a:cubicBezTo>
                  <a:cubicBezTo>
                    <a:pt x="77" y="24"/>
                    <a:pt x="77" y="24"/>
                    <a:pt x="77" y="24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9" y="29"/>
                    <a:pt x="89" y="29"/>
                    <a:pt x="89" y="29"/>
                  </a:cubicBezTo>
                  <a:cubicBezTo>
                    <a:pt x="86" y="30"/>
                    <a:pt x="86" y="30"/>
                    <a:pt x="86" y="30"/>
                  </a:cubicBezTo>
                  <a:cubicBezTo>
                    <a:pt x="86" y="29"/>
                    <a:pt x="87" y="29"/>
                    <a:pt x="87" y="28"/>
                  </a:cubicBezTo>
                  <a:cubicBezTo>
                    <a:pt x="88" y="27"/>
                    <a:pt x="88" y="25"/>
                    <a:pt x="89" y="24"/>
                  </a:cubicBezTo>
                  <a:cubicBezTo>
                    <a:pt x="89" y="24"/>
                    <a:pt x="90" y="23"/>
                    <a:pt x="90" y="23"/>
                  </a:cubicBezTo>
                  <a:cubicBezTo>
                    <a:pt x="90" y="22"/>
                    <a:pt x="91" y="21"/>
                    <a:pt x="91" y="21"/>
                  </a:cubicBezTo>
                  <a:cubicBezTo>
                    <a:pt x="92" y="20"/>
                    <a:pt x="92" y="20"/>
                    <a:pt x="93" y="20"/>
                  </a:cubicBezTo>
                  <a:cubicBezTo>
                    <a:pt x="94" y="19"/>
                    <a:pt x="94" y="19"/>
                    <a:pt x="94" y="19"/>
                  </a:cubicBezTo>
                  <a:cubicBezTo>
                    <a:pt x="94" y="19"/>
                    <a:pt x="94" y="19"/>
                    <a:pt x="95" y="19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96" y="18"/>
                    <a:pt x="96" y="18"/>
                    <a:pt x="97" y="18"/>
                  </a:cubicBezTo>
                  <a:cubicBezTo>
                    <a:pt x="98" y="18"/>
                    <a:pt x="99" y="18"/>
                    <a:pt x="99" y="18"/>
                  </a:cubicBezTo>
                  <a:cubicBezTo>
                    <a:pt x="101" y="18"/>
                    <a:pt x="102" y="19"/>
                    <a:pt x="103" y="19"/>
                  </a:cubicBezTo>
                  <a:cubicBezTo>
                    <a:pt x="105" y="19"/>
                    <a:pt x="106" y="20"/>
                    <a:pt x="107" y="20"/>
                  </a:cubicBezTo>
                  <a:cubicBezTo>
                    <a:pt x="108" y="21"/>
                    <a:pt x="109" y="22"/>
                    <a:pt x="110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9" y="21"/>
                    <a:pt x="109" y="19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4" y="13"/>
                    <a:pt x="114" y="13"/>
                    <a:pt x="114" y="13"/>
                  </a:cubicBezTo>
                  <a:cubicBezTo>
                    <a:pt x="117" y="10"/>
                    <a:pt x="117" y="10"/>
                    <a:pt x="117" y="10"/>
                  </a:cubicBezTo>
                  <a:cubicBezTo>
                    <a:pt x="120" y="7"/>
                    <a:pt x="120" y="7"/>
                    <a:pt x="120" y="7"/>
                  </a:cubicBezTo>
                  <a:cubicBezTo>
                    <a:pt x="121" y="7"/>
                    <a:pt x="122" y="6"/>
                    <a:pt x="123" y="5"/>
                  </a:cubicBezTo>
                  <a:cubicBezTo>
                    <a:pt x="124" y="4"/>
                    <a:pt x="126" y="4"/>
                    <a:pt x="127" y="3"/>
                  </a:cubicBezTo>
                  <a:cubicBezTo>
                    <a:pt x="128" y="3"/>
                    <a:pt x="129" y="2"/>
                    <a:pt x="131" y="2"/>
                  </a:cubicBezTo>
                  <a:cubicBezTo>
                    <a:pt x="132" y="1"/>
                    <a:pt x="133" y="1"/>
                    <a:pt x="134" y="1"/>
                  </a:cubicBezTo>
                  <a:cubicBezTo>
                    <a:pt x="136" y="1"/>
                    <a:pt x="137" y="1"/>
                    <a:pt x="139" y="0"/>
                  </a:cubicBezTo>
                  <a:cubicBezTo>
                    <a:pt x="140" y="0"/>
                    <a:pt x="141" y="1"/>
                    <a:pt x="143" y="1"/>
                  </a:cubicBezTo>
                  <a:cubicBezTo>
                    <a:pt x="144" y="1"/>
                    <a:pt x="145" y="1"/>
                    <a:pt x="147" y="2"/>
                  </a:cubicBezTo>
                  <a:cubicBezTo>
                    <a:pt x="148" y="3"/>
                    <a:pt x="149" y="3"/>
                    <a:pt x="150" y="4"/>
                  </a:cubicBezTo>
                  <a:cubicBezTo>
                    <a:pt x="151" y="5"/>
                    <a:pt x="152" y="6"/>
                    <a:pt x="153" y="7"/>
                  </a:cubicBezTo>
                  <a:cubicBezTo>
                    <a:pt x="154" y="9"/>
                    <a:pt x="155" y="10"/>
                    <a:pt x="155" y="11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6" y="12"/>
                    <a:pt x="156" y="12"/>
                    <a:pt x="156" y="12"/>
                  </a:cubicBezTo>
                  <a:cubicBezTo>
                    <a:pt x="157" y="11"/>
                    <a:pt x="157" y="11"/>
                    <a:pt x="158" y="10"/>
                  </a:cubicBezTo>
                  <a:cubicBezTo>
                    <a:pt x="159" y="9"/>
                    <a:pt x="160" y="9"/>
                    <a:pt x="161" y="8"/>
                  </a:cubicBezTo>
                  <a:cubicBezTo>
                    <a:pt x="162" y="8"/>
                    <a:pt x="163" y="8"/>
                    <a:pt x="164" y="7"/>
                  </a:cubicBezTo>
                  <a:cubicBezTo>
                    <a:pt x="164" y="7"/>
                    <a:pt x="165" y="7"/>
                    <a:pt x="166" y="7"/>
                  </a:cubicBezTo>
                  <a:cubicBezTo>
                    <a:pt x="167" y="6"/>
                    <a:pt x="168" y="6"/>
                    <a:pt x="169" y="6"/>
                  </a:cubicBezTo>
                  <a:cubicBezTo>
                    <a:pt x="173" y="6"/>
                    <a:pt x="173" y="6"/>
                    <a:pt x="173" y="6"/>
                  </a:cubicBezTo>
                  <a:cubicBezTo>
                    <a:pt x="176" y="7"/>
                    <a:pt x="176" y="7"/>
                    <a:pt x="176" y="7"/>
                  </a:cubicBezTo>
                  <a:cubicBezTo>
                    <a:pt x="177" y="7"/>
                    <a:pt x="178" y="7"/>
                    <a:pt x="179" y="8"/>
                  </a:cubicBezTo>
                  <a:cubicBezTo>
                    <a:pt x="179" y="8"/>
                    <a:pt x="180" y="8"/>
                    <a:pt x="181" y="9"/>
                  </a:cubicBezTo>
                  <a:cubicBezTo>
                    <a:pt x="182" y="10"/>
                    <a:pt x="183" y="10"/>
                    <a:pt x="184" y="11"/>
                  </a:cubicBezTo>
                  <a:cubicBezTo>
                    <a:pt x="185" y="12"/>
                    <a:pt x="186" y="12"/>
                    <a:pt x="186" y="13"/>
                  </a:cubicBezTo>
                  <a:cubicBezTo>
                    <a:pt x="187" y="14"/>
                    <a:pt x="187" y="15"/>
                    <a:pt x="188" y="16"/>
                  </a:cubicBezTo>
                  <a:cubicBezTo>
                    <a:pt x="188" y="17"/>
                    <a:pt x="189" y="18"/>
                    <a:pt x="189" y="19"/>
                  </a:cubicBezTo>
                  <a:cubicBezTo>
                    <a:pt x="189" y="20"/>
                    <a:pt x="190" y="21"/>
                    <a:pt x="190" y="22"/>
                  </a:cubicBezTo>
                  <a:cubicBezTo>
                    <a:pt x="190" y="25"/>
                    <a:pt x="190" y="25"/>
                    <a:pt x="190" y="25"/>
                  </a:cubicBezTo>
                  <a:cubicBezTo>
                    <a:pt x="185" y="23"/>
                    <a:pt x="185" y="23"/>
                    <a:pt x="185" y="23"/>
                  </a:cubicBezTo>
                  <a:cubicBezTo>
                    <a:pt x="187" y="22"/>
                    <a:pt x="189" y="21"/>
                    <a:pt x="191" y="20"/>
                  </a:cubicBezTo>
                  <a:cubicBezTo>
                    <a:pt x="193" y="20"/>
                    <a:pt x="195" y="19"/>
                    <a:pt x="197" y="19"/>
                  </a:cubicBezTo>
                  <a:cubicBezTo>
                    <a:pt x="200" y="19"/>
                    <a:pt x="202" y="19"/>
                    <a:pt x="204" y="19"/>
                  </a:cubicBezTo>
                  <a:cubicBezTo>
                    <a:pt x="205" y="19"/>
                    <a:pt x="206" y="19"/>
                    <a:pt x="207" y="19"/>
                  </a:cubicBezTo>
                  <a:cubicBezTo>
                    <a:pt x="208" y="20"/>
                    <a:pt x="209" y="20"/>
                    <a:pt x="211" y="21"/>
                  </a:cubicBezTo>
                  <a:cubicBezTo>
                    <a:pt x="212" y="21"/>
                    <a:pt x="213" y="22"/>
                    <a:pt x="214" y="22"/>
                  </a:cubicBezTo>
                  <a:cubicBezTo>
                    <a:pt x="215" y="23"/>
                    <a:pt x="216" y="24"/>
                    <a:pt x="216" y="24"/>
                  </a:cubicBezTo>
                  <a:cubicBezTo>
                    <a:pt x="217" y="25"/>
                    <a:pt x="218" y="26"/>
                    <a:pt x="219" y="27"/>
                  </a:cubicBezTo>
                  <a:cubicBezTo>
                    <a:pt x="219" y="28"/>
                    <a:pt x="220" y="29"/>
                    <a:pt x="220" y="30"/>
                  </a:cubicBezTo>
                  <a:cubicBezTo>
                    <a:pt x="221" y="31"/>
                    <a:pt x="221" y="32"/>
                    <a:pt x="222" y="33"/>
                  </a:cubicBezTo>
                  <a:cubicBezTo>
                    <a:pt x="222" y="34"/>
                    <a:pt x="222" y="36"/>
                    <a:pt x="222" y="37"/>
                  </a:cubicBezTo>
                  <a:cubicBezTo>
                    <a:pt x="223" y="38"/>
                    <a:pt x="223" y="39"/>
                    <a:pt x="223" y="40"/>
                  </a:cubicBezTo>
                  <a:cubicBezTo>
                    <a:pt x="223" y="43"/>
                    <a:pt x="223" y="43"/>
                    <a:pt x="223" y="43"/>
                  </a:cubicBezTo>
                  <a:cubicBezTo>
                    <a:pt x="219" y="39"/>
                    <a:pt x="219" y="39"/>
                    <a:pt x="219" y="39"/>
                  </a:cubicBezTo>
                  <a:cubicBezTo>
                    <a:pt x="221" y="39"/>
                    <a:pt x="223" y="39"/>
                    <a:pt x="226" y="39"/>
                  </a:cubicBezTo>
                  <a:cubicBezTo>
                    <a:pt x="228" y="39"/>
                    <a:pt x="230" y="38"/>
                    <a:pt x="232" y="38"/>
                  </a:cubicBezTo>
                  <a:cubicBezTo>
                    <a:pt x="236" y="38"/>
                    <a:pt x="236" y="38"/>
                    <a:pt x="236" y="38"/>
                  </a:cubicBezTo>
                  <a:cubicBezTo>
                    <a:pt x="238" y="38"/>
                    <a:pt x="239" y="39"/>
                    <a:pt x="240" y="39"/>
                  </a:cubicBezTo>
                  <a:cubicBezTo>
                    <a:pt x="244" y="40"/>
                    <a:pt x="244" y="40"/>
                    <a:pt x="244" y="40"/>
                  </a:cubicBezTo>
                  <a:cubicBezTo>
                    <a:pt x="248" y="42"/>
                    <a:pt x="248" y="42"/>
                    <a:pt x="248" y="42"/>
                  </a:cubicBezTo>
                  <a:cubicBezTo>
                    <a:pt x="248" y="42"/>
                    <a:pt x="248" y="42"/>
                    <a:pt x="248" y="42"/>
                  </a:cubicBezTo>
                  <a:cubicBezTo>
                    <a:pt x="248" y="42"/>
                    <a:pt x="248" y="42"/>
                    <a:pt x="248" y="42"/>
                  </a:cubicBezTo>
                  <a:cubicBezTo>
                    <a:pt x="248" y="42"/>
                    <a:pt x="248" y="42"/>
                    <a:pt x="248" y="42"/>
                  </a:cubicBezTo>
                  <a:cubicBezTo>
                    <a:pt x="248" y="42"/>
                    <a:pt x="248" y="42"/>
                    <a:pt x="248" y="42"/>
                  </a:cubicBezTo>
                  <a:cubicBezTo>
                    <a:pt x="248" y="42"/>
                    <a:pt x="248" y="42"/>
                    <a:pt x="248" y="42"/>
                  </a:cubicBezTo>
                  <a:cubicBezTo>
                    <a:pt x="249" y="42"/>
                    <a:pt x="249" y="42"/>
                    <a:pt x="249" y="42"/>
                  </a:cubicBezTo>
                  <a:cubicBezTo>
                    <a:pt x="249" y="43"/>
                    <a:pt x="249" y="43"/>
                    <a:pt x="249" y="43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52" y="44"/>
                    <a:pt x="253" y="46"/>
                    <a:pt x="254" y="47"/>
                  </a:cubicBezTo>
                  <a:cubicBezTo>
                    <a:pt x="255" y="48"/>
                    <a:pt x="255" y="49"/>
                    <a:pt x="256" y="50"/>
                  </a:cubicBezTo>
                  <a:cubicBezTo>
                    <a:pt x="257" y="51"/>
                    <a:pt x="258" y="52"/>
                    <a:pt x="258" y="53"/>
                  </a:cubicBezTo>
                  <a:cubicBezTo>
                    <a:pt x="260" y="55"/>
                    <a:pt x="261" y="57"/>
                    <a:pt x="261" y="60"/>
                  </a:cubicBezTo>
                  <a:cubicBezTo>
                    <a:pt x="263" y="63"/>
                    <a:pt x="263" y="63"/>
                    <a:pt x="263" y="63"/>
                  </a:cubicBezTo>
                  <a:cubicBezTo>
                    <a:pt x="263" y="67"/>
                    <a:pt x="263" y="67"/>
                    <a:pt x="263" y="67"/>
                  </a:cubicBezTo>
                  <a:cubicBezTo>
                    <a:pt x="263" y="68"/>
                    <a:pt x="263" y="70"/>
                    <a:pt x="263" y="71"/>
                  </a:cubicBezTo>
                  <a:cubicBezTo>
                    <a:pt x="263" y="72"/>
                    <a:pt x="263" y="72"/>
                    <a:pt x="263" y="72"/>
                  </a:cubicBezTo>
                  <a:cubicBezTo>
                    <a:pt x="263" y="72"/>
                    <a:pt x="263" y="72"/>
                    <a:pt x="263" y="72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5"/>
                    <a:pt x="263" y="75"/>
                    <a:pt x="263" y="75"/>
                  </a:cubicBezTo>
                  <a:cubicBezTo>
                    <a:pt x="263" y="76"/>
                    <a:pt x="262" y="78"/>
                    <a:pt x="262" y="79"/>
                  </a:cubicBezTo>
                  <a:cubicBezTo>
                    <a:pt x="261" y="80"/>
                    <a:pt x="261" y="81"/>
                    <a:pt x="260" y="83"/>
                  </a:cubicBezTo>
                  <a:cubicBezTo>
                    <a:pt x="260" y="84"/>
                    <a:pt x="259" y="85"/>
                    <a:pt x="258" y="86"/>
                  </a:cubicBezTo>
                  <a:cubicBezTo>
                    <a:pt x="257" y="87"/>
                    <a:pt x="256" y="88"/>
                    <a:pt x="255" y="89"/>
                  </a:cubicBezTo>
                  <a:cubicBezTo>
                    <a:pt x="254" y="90"/>
                    <a:pt x="253" y="91"/>
                    <a:pt x="252" y="91"/>
                  </a:cubicBezTo>
                  <a:cubicBezTo>
                    <a:pt x="251" y="92"/>
                    <a:pt x="250" y="93"/>
                    <a:pt x="249" y="94"/>
                  </a:cubicBezTo>
                  <a:cubicBezTo>
                    <a:pt x="248" y="94"/>
                    <a:pt x="247" y="95"/>
                    <a:pt x="246" y="95"/>
                  </a:cubicBezTo>
                  <a:cubicBezTo>
                    <a:pt x="244" y="96"/>
                    <a:pt x="244" y="96"/>
                    <a:pt x="244" y="96"/>
                  </a:cubicBezTo>
                  <a:cubicBezTo>
                    <a:pt x="244" y="96"/>
                    <a:pt x="244" y="96"/>
                    <a:pt x="244" y="96"/>
                  </a:cubicBezTo>
                  <a:cubicBezTo>
                    <a:pt x="243" y="96"/>
                    <a:pt x="243" y="96"/>
                    <a:pt x="243" y="96"/>
                  </a:cubicBezTo>
                  <a:cubicBezTo>
                    <a:pt x="243" y="96"/>
                    <a:pt x="243" y="96"/>
                    <a:pt x="243" y="96"/>
                  </a:cubicBezTo>
                  <a:cubicBezTo>
                    <a:pt x="243" y="96"/>
                    <a:pt x="243" y="96"/>
                    <a:pt x="243" y="96"/>
                  </a:cubicBezTo>
                  <a:cubicBezTo>
                    <a:pt x="242" y="97"/>
                    <a:pt x="242" y="97"/>
                    <a:pt x="242" y="97"/>
                  </a:cubicBezTo>
                  <a:cubicBezTo>
                    <a:pt x="240" y="97"/>
                    <a:pt x="240" y="97"/>
                    <a:pt x="240" y="97"/>
                  </a:cubicBezTo>
                  <a:cubicBezTo>
                    <a:pt x="239" y="97"/>
                    <a:pt x="239" y="97"/>
                    <a:pt x="238" y="97"/>
                  </a:cubicBezTo>
                  <a:cubicBezTo>
                    <a:pt x="236" y="97"/>
                    <a:pt x="235" y="97"/>
                    <a:pt x="234" y="97"/>
                  </a:cubicBezTo>
                  <a:cubicBezTo>
                    <a:pt x="231" y="96"/>
                    <a:pt x="228" y="96"/>
                    <a:pt x="226" y="95"/>
                  </a:cubicBezTo>
                  <a:cubicBezTo>
                    <a:pt x="224" y="94"/>
                    <a:pt x="222" y="93"/>
                    <a:pt x="220" y="92"/>
                  </a:cubicBezTo>
                  <a:cubicBezTo>
                    <a:pt x="225" y="89"/>
                    <a:pt x="225" y="89"/>
                    <a:pt x="225" y="89"/>
                  </a:cubicBezTo>
                  <a:cubicBezTo>
                    <a:pt x="225" y="94"/>
                    <a:pt x="225" y="94"/>
                    <a:pt x="225" y="94"/>
                  </a:cubicBezTo>
                  <a:cubicBezTo>
                    <a:pt x="225" y="95"/>
                    <a:pt x="225" y="96"/>
                    <a:pt x="224" y="97"/>
                  </a:cubicBezTo>
                  <a:cubicBezTo>
                    <a:pt x="224" y="98"/>
                    <a:pt x="224" y="99"/>
                    <a:pt x="224" y="100"/>
                  </a:cubicBezTo>
                  <a:cubicBezTo>
                    <a:pt x="224" y="101"/>
                    <a:pt x="223" y="103"/>
                    <a:pt x="223" y="104"/>
                  </a:cubicBezTo>
                  <a:cubicBezTo>
                    <a:pt x="222" y="105"/>
                    <a:pt x="222" y="106"/>
                    <a:pt x="221" y="106"/>
                  </a:cubicBezTo>
                  <a:cubicBezTo>
                    <a:pt x="220" y="107"/>
                    <a:pt x="220" y="108"/>
                    <a:pt x="219" y="109"/>
                  </a:cubicBezTo>
                  <a:cubicBezTo>
                    <a:pt x="218" y="110"/>
                    <a:pt x="217" y="110"/>
                    <a:pt x="216" y="111"/>
                  </a:cubicBezTo>
                  <a:cubicBezTo>
                    <a:pt x="215" y="112"/>
                    <a:pt x="215" y="112"/>
                    <a:pt x="215" y="112"/>
                  </a:cubicBezTo>
                  <a:cubicBezTo>
                    <a:pt x="214" y="112"/>
                    <a:pt x="214" y="112"/>
                    <a:pt x="214" y="112"/>
                  </a:cubicBezTo>
                  <a:cubicBezTo>
                    <a:pt x="214" y="112"/>
                    <a:pt x="214" y="112"/>
                    <a:pt x="214" y="112"/>
                  </a:cubicBezTo>
                  <a:cubicBezTo>
                    <a:pt x="214" y="112"/>
                    <a:pt x="214" y="112"/>
                    <a:pt x="214" y="112"/>
                  </a:cubicBezTo>
                  <a:cubicBezTo>
                    <a:pt x="214" y="112"/>
                    <a:pt x="214" y="112"/>
                    <a:pt x="214" y="112"/>
                  </a:cubicBezTo>
                  <a:cubicBezTo>
                    <a:pt x="213" y="113"/>
                    <a:pt x="213" y="113"/>
                    <a:pt x="213" y="113"/>
                  </a:cubicBezTo>
                  <a:cubicBezTo>
                    <a:pt x="212" y="113"/>
                    <a:pt x="212" y="113"/>
                    <a:pt x="210" y="114"/>
                  </a:cubicBezTo>
                  <a:cubicBezTo>
                    <a:pt x="209" y="114"/>
                    <a:pt x="208" y="114"/>
                    <a:pt x="207" y="114"/>
                  </a:cubicBezTo>
                  <a:cubicBezTo>
                    <a:pt x="206" y="114"/>
                    <a:pt x="205" y="114"/>
                    <a:pt x="204" y="114"/>
                  </a:cubicBezTo>
                  <a:cubicBezTo>
                    <a:pt x="203" y="114"/>
                    <a:pt x="202" y="114"/>
                    <a:pt x="201" y="113"/>
                  </a:cubicBezTo>
                  <a:cubicBezTo>
                    <a:pt x="200" y="113"/>
                    <a:pt x="199" y="113"/>
                    <a:pt x="198" y="112"/>
                  </a:cubicBezTo>
                  <a:cubicBezTo>
                    <a:pt x="196" y="111"/>
                    <a:pt x="194" y="110"/>
                    <a:pt x="193" y="109"/>
                  </a:cubicBezTo>
                  <a:cubicBezTo>
                    <a:pt x="197" y="107"/>
                    <a:pt x="197" y="107"/>
                    <a:pt x="197" y="107"/>
                  </a:cubicBezTo>
                  <a:cubicBezTo>
                    <a:pt x="196" y="110"/>
                    <a:pt x="196" y="110"/>
                    <a:pt x="196" y="110"/>
                  </a:cubicBezTo>
                  <a:cubicBezTo>
                    <a:pt x="196" y="111"/>
                    <a:pt x="196" y="112"/>
                    <a:pt x="195" y="113"/>
                  </a:cubicBezTo>
                  <a:cubicBezTo>
                    <a:pt x="195" y="114"/>
                    <a:pt x="194" y="115"/>
                    <a:pt x="193" y="116"/>
                  </a:cubicBezTo>
                  <a:cubicBezTo>
                    <a:pt x="192" y="117"/>
                    <a:pt x="191" y="118"/>
                    <a:pt x="190" y="119"/>
                  </a:cubicBezTo>
                  <a:cubicBezTo>
                    <a:pt x="189" y="119"/>
                    <a:pt x="188" y="120"/>
                    <a:pt x="187" y="120"/>
                  </a:cubicBezTo>
                  <a:cubicBezTo>
                    <a:pt x="186" y="120"/>
                    <a:pt x="185" y="120"/>
                    <a:pt x="184" y="120"/>
                  </a:cubicBezTo>
                  <a:cubicBezTo>
                    <a:pt x="183" y="120"/>
                    <a:pt x="182" y="121"/>
                    <a:pt x="181" y="120"/>
                  </a:cubicBezTo>
                  <a:cubicBezTo>
                    <a:pt x="180" y="120"/>
                    <a:pt x="179" y="120"/>
                    <a:pt x="178" y="120"/>
                  </a:cubicBezTo>
                  <a:cubicBezTo>
                    <a:pt x="177" y="120"/>
                    <a:pt x="176" y="120"/>
                    <a:pt x="175" y="119"/>
                  </a:cubicBezTo>
                  <a:cubicBezTo>
                    <a:pt x="174" y="119"/>
                    <a:pt x="173" y="119"/>
                    <a:pt x="172" y="119"/>
                  </a:cubicBezTo>
                  <a:cubicBezTo>
                    <a:pt x="170" y="118"/>
                    <a:pt x="168" y="117"/>
                    <a:pt x="166" y="116"/>
                  </a:cubicBezTo>
                  <a:cubicBezTo>
                    <a:pt x="164" y="115"/>
                    <a:pt x="163" y="114"/>
                    <a:pt x="161" y="113"/>
                  </a:cubicBezTo>
                  <a:cubicBezTo>
                    <a:pt x="159" y="111"/>
                    <a:pt x="158" y="110"/>
                    <a:pt x="157" y="108"/>
                  </a:cubicBezTo>
                  <a:cubicBezTo>
                    <a:pt x="157" y="108"/>
                    <a:pt x="157" y="108"/>
                    <a:pt x="157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59" y="109"/>
                    <a:pt x="160" y="110"/>
                    <a:pt x="162" y="111"/>
                  </a:cubicBezTo>
                  <a:cubicBezTo>
                    <a:pt x="164" y="113"/>
                    <a:pt x="165" y="113"/>
                    <a:pt x="167" y="114"/>
                  </a:cubicBezTo>
                  <a:cubicBezTo>
                    <a:pt x="169" y="115"/>
                    <a:pt x="171" y="115"/>
                    <a:pt x="172" y="116"/>
                  </a:cubicBezTo>
                  <a:cubicBezTo>
                    <a:pt x="173" y="116"/>
                    <a:pt x="174" y="116"/>
                    <a:pt x="175" y="117"/>
                  </a:cubicBezTo>
                  <a:cubicBezTo>
                    <a:pt x="176" y="117"/>
                    <a:pt x="177" y="117"/>
                    <a:pt x="178" y="117"/>
                  </a:cubicBezTo>
                  <a:cubicBezTo>
                    <a:pt x="179" y="117"/>
                    <a:pt x="180" y="117"/>
                    <a:pt x="181" y="117"/>
                  </a:cubicBezTo>
                  <a:cubicBezTo>
                    <a:pt x="182" y="117"/>
                    <a:pt x="182" y="117"/>
                    <a:pt x="183" y="117"/>
                  </a:cubicBezTo>
                  <a:cubicBezTo>
                    <a:pt x="184" y="117"/>
                    <a:pt x="185" y="116"/>
                    <a:pt x="186" y="116"/>
                  </a:cubicBezTo>
                  <a:cubicBezTo>
                    <a:pt x="187" y="116"/>
                    <a:pt x="187" y="115"/>
                    <a:pt x="188" y="115"/>
                  </a:cubicBezTo>
                  <a:cubicBezTo>
                    <a:pt x="189" y="115"/>
                    <a:pt x="189" y="114"/>
                    <a:pt x="190" y="113"/>
                  </a:cubicBezTo>
                  <a:cubicBezTo>
                    <a:pt x="190" y="113"/>
                    <a:pt x="191" y="112"/>
                    <a:pt x="191" y="111"/>
                  </a:cubicBezTo>
                  <a:cubicBezTo>
                    <a:pt x="191" y="111"/>
                    <a:pt x="192" y="110"/>
                    <a:pt x="192" y="109"/>
                  </a:cubicBezTo>
                  <a:cubicBezTo>
                    <a:pt x="192" y="107"/>
                    <a:pt x="192" y="107"/>
                    <a:pt x="192" y="107"/>
                  </a:cubicBezTo>
                  <a:cubicBezTo>
                    <a:pt x="192" y="105"/>
                    <a:pt x="193" y="104"/>
                    <a:pt x="195" y="104"/>
                  </a:cubicBezTo>
                  <a:cubicBezTo>
                    <a:pt x="195" y="104"/>
                    <a:pt x="195" y="105"/>
                    <a:pt x="196" y="105"/>
                  </a:cubicBezTo>
                  <a:cubicBezTo>
                    <a:pt x="197" y="106"/>
                    <a:pt x="199" y="107"/>
                    <a:pt x="200" y="107"/>
                  </a:cubicBezTo>
                  <a:cubicBezTo>
                    <a:pt x="201" y="107"/>
                    <a:pt x="201" y="108"/>
                    <a:pt x="202" y="108"/>
                  </a:cubicBezTo>
                  <a:cubicBezTo>
                    <a:pt x="203" y="108"/>
                    <a:pt x="204" y="108"/>
                    <a:pt x="204" y="108"/>
                  </a:cubicBezTo>
                  <a:cubicBezTo>
                    <a:pt x="205" y="108"/>
                    <a:pt x="206" y="108"/>
                    <a:pt x="207" y="108"/>
                  </a:cubicBezTo>
                  <a:cubicBezTo>
                    <a:pt x="207" y="108"/>
                    <a:pt x="208" y="108"/>
                    <a:pt x="208" y="108"/>
                  </a:cubicBezTo>
                  <a:cubicBezTo>
                    <a:pt x="209" y="108"/>
                    <a:pt x="210" y="107"/>
                    <a:pt x="211" y="107"/>
                  </a:cubicBezTo>
                  <a:cubicBezTo>
                    <a:pt x="211" y="107"/>
                    <a:pt x="211" y="107"/>
                    <a:pt x="211" y="107"/>
                  </a:cubicBezTo>
                  <a:cubicBezTo>
                    <a:pt x="211" y="107"/>
                    <a:pt x="211" y="107"/>
                    <a:pt x="211" y="107"/>
                  </a:cubicBezTo>
                  <a:cubicBezTo>
                    <a:pt x="211" y="107"/>
                    <a:pt x="211" y="107"/>
                    <a:pt x="211" y="107"/>
                  </a:cubicBezTo>
                  <a:cubicBezTo>
                    <a:pt x="211" y="107"/>
                    <a:pt x="211" y="107"/>
                    <a:pt x="211" y="107"/>
                  </a:cubicBezTo>
                  <a:cubicBezTo>
                    <a:pt x="211" y="107"/>
                    <a:pt x="211" y="107"/>
                    <a:pt x="211" y="107"/>
                  </a:cubicBezTo>
                  <a:cubicBezTo>
                    <a:pt x="211" y="107"/>
                    <a:pt x="211" y="107"/>
                    <a:pt x="211" y="107"/>
                  </a:cubicBezTo>
                  <a:cubicBezTo>
                    <a:pt x="211" y="106"/>
                    <a:pt x="211" y="106"/>
                    <a:pt x="211" y="106"/>
                  </a:cubicBezTo>
                  <a:cubicBezTo>
                    <a:pt x="212" y="106"/>
                    <a:pt x="212" y="106"/>
                    <a:pt x="212" y="106"/>
                  </a:cubicBezTo>
                  <a:cubicBezTo>
                    <a:pt x="213" y="106"/>
                    <a:pt x="213" y="106"/>
                    <a:pt x="213" y="106"/>
                  </a:cubicBezTo>
                  <a:cubicBezTo>
                    <a:pt x="213" y="105"/>
                    <a:pt x="214" y="105"/>
                    <a:pt x="214" y="104"/>
                  </a:cubicBezTo>
                  <a:cubicBezTo>
                    <a:pt x="215" y="104"/>
                    <a:pt x="215" y="103"/>
                    <a:pt x="216" y="103"/>
                  </a:cubicBezTo>
                  <a:cubicBezTo>
                    <a:pt x="216" y="102"/>
                    <a:pt x="216" y="102"/>
                    <a:pt x="216" y="101"/>
                  </a:cubicBezTo>
                  <a:cubicBezTo>
                    <a:pt x="217" y="100"/>
                    <a:pt x="217" y="100"/>
                    <a:pt x="217" y="99"/>
                  </a:cubicBezTo>
                  <a:cubicBezTo>
                    <a:pt x="217" y="98"/>
                    <a:pt x="217" y="97"/>
                    <a:pt x="217" y="96"/>
                  </a:cubicBezTo>
                  <a:cubicBezTo>
                    <a:pt x="217" y="96"/>
                    <a:pt x="218" y="95"/>
                    <a:pt x="218" y="94"/>
                  </a:cubicBezTo>
                  <a:cubicBezTo>
                    <a:pt x="218" y="89"/>
                    <a:pt x="218" y="89"/>
                    <a:pt x="218" y="89"/>
                  </a:cubicBezTo>
                  <a:cubicBezTo>
                    <a:pt x="218" y="87"/>
                    <a:pt x="220" y="85"/>
                    <a:pt x="222" y="85"/>
                  </a:cubicBezTo>
                  <a:cubicBezTo>
                    <a:pt x="222" y="85"/>
                    <a:pt x="222" y="85"/>
                    <a:pt x="222" y="85"/>
                  </a:cubicBezTo>
                  <a:cubicBezTo>
                    <a:pt x="223" y="85"/>
                    <a:pt x="223" y="85"/>
                    <a:pt x="223" y="85"/>
                  </a:cubicBezTo>
                  <a:cubicBezTo>
                    <a:pt x="225" y="86"/>
                    <a:pt x="227" y="87"/>
                    <a:pt x="229" y="88"/>
                  </a:cubicBezTo>
                  <a:cubicBezTo>
                    <a:pt x="231" y="88"/>
                    <a:pt x="233" y="89"/>
                    <a:pt x="235" y="89"/>
                  </a:cubicBezTo>
                  <a:cubicBezTo>
                    <a:pt x="236" y="89"/>
                    <a:pt x="237" y="89"/>
                    <a:pt x="237" y="89"/>
                  </a:cubicBezTo>
                  <a:cubicBezTo>
                    <a:pt x="238" y="89"/>
                    <a:pt x="238" y="89"/>
                    <a:pt x="238" y="89"/>
                  </a:cubicBezTo>
                  <a:cubicBezTo>
                    <a:pt x="240" y="89"/>
                    <a:pt x="240" y="89"/>
                    <a:pt x="240" y="89"/>
                  </a:cubicBezTo>
                  <a:cubicBezTo>
                    <a:pt x="241" y="89"/>
                    <a:pt x="241" y="89"/>
                    <a:pt x="241" y="89"/>
                  </a:cubicBezTo>
                  <a:cubicBezTo>
                    <a:pt x="241" y="88"/>
                    <a:pt x="241" y="88"/>
                    <a:pt x="241" y="88"/>
                  </a:cubicBezTo>
                  <a:cubicBezTo>
                    <a:pt x="241" y="88"/>
                    <a:pt x="241" y="88"/>
                    <a:pt x="241" y="88"/>
                  </a:cubicBezTo>
                  <a:cubicBezTo>
                    <a:pt x="241" y="88"/>
                    <a:pt x="241" y="88"/>
                    <a:pt x="241" y="88"/>
                  </a:cubicBezTo>
                  <a:cubicBezTo>
                    <a:pt x="241" y="88"/>
                    <a:pt x="241" y="88"/>
                    <a:pt x="241" y="88"/>
                  </a:cubicBezTo>
                  <a:cubicBezTo>
                    <a:pt x="241" y="88"/>
                    <a:pt x="241" y="88"/>
                    <a:pt x="241" y="88"/>
                  </a:cubicBezTo>
                  <a:cubicBezTo>
                    <a:pt x="241" y="88"/>
                    <a:pt x="241" y="88"/>
                    <a:pt x="241" y="88"/>
                  </a:cubicBezTo>
                  <a:cubicBezTo>
                    <a:pt x="242" y="88"/>
                    <a:pt x="242" y="88"/>
                    <a:pt x="242" y="88"/>
                  </a:cubicBezTo>
                  <a:cubicBezTo>
                    <a:pt x="243" y="88"/>
                    <a:pt x="244" y="87"/>
                    <a:pt x="245" y="87"/>
                  </a:cubicBezTo>
                  <a:cubicBezTo>
                    <a:pt x="246" y="86"/>
                    <a:pt x="247" y="85"/>
                    <a:pt x="247" y="85"/>
                  </a:cubicBezTo>
                  <a:cubicBezTo>
                    <a:pt x="248" y="84"/>
                    <a:pt x="249" y="84"/>
                    <a:pt x="249" y="83"/>
                  </a:cubicBezTo>
                  <a:cubicBezTo>
                    <a:pt x="250" y="82"/>
                    <a:pt x="251" y="82"/>
                    <a:pt x="251" y="81"/>
                  </a:cubicBezTo>
                  <a:cubicBezTo>
                    <a:pt x="252" y="80"/>
                    <a:pt x="252" y="79"/>
                    <a:pt x="253" y="78"/>
                  </a:cubicBezTo>
                  <a:cubicBezTo>
                    <a:pt x="253" y="78"/>
                    <a:pt x="254" y="77"/>
                    <a:pt x="254" y="76"/>
                  </a:cubicBezTo>
                  <a:cubicBezTo>
                    <a:pt x="254" y="75"/>
                    <a:pt x="254" y="75"/>
                    <a:pt x="254" y="75"/>
                  </a:cubicBezTo>
                  <a:cubicBezTo>
                    <a:pt x="254" y="75"/>
                    <a:pt x="255" y="74"/>
                    <a:pt x="255" y="74"/>
                  </a:cubicBezTo>
                  <a:cubicBezTo>
                    <a:pt x="255" y="72"/>
                    <a:pt x="255" y="72"/>
                    <a:pt x="255" y="72"/>
                  </a:cubicBezTo>
                  <a:cubicBezTo>
                    <a:pt x="255" y="72"/>
                    <a:pt x="255" y="72"/>
                    <a:pt x="255" y="72"/>
                  </a:cubicBezTo>
                  <a:cubicBezTo>
                    <a:pt x="255" y="71"/>
                    <a:pt x="255" y="71"/>
                    <a:pt x="255" y="71"/>
                  </a:cubicBezTo>
                  <a:cubicBezTo>
                    <a:pt x="255" y="71"/>
                    <a:pt x="255" y="71"/>
                    <a:pt x="255" y="71"/>
                  </a:cubicBezTo>
                  <a:cubicBezTo>
                    <a:pt x="255" y="71"/>
                    <a:pt x="255" y="71"/>
                    <a:pt x="255" y="71"/>
                  </a:cubicBezTo>
                  <a:cubicBezTo>
                    <a:pt x="255" y="71"/>
                    <a:pt x="255" y="72"/>
                    <a:pt x="255" y="72"/>
                  </a:cubicBezTo>
                  <a:cubicBezTo>
                    <a:pt x="255" y="72"/>
                    <a:pt x="255" y="72"/>
                    <a:pt x="255" y="72"/>
                  </a:cubicBezTo>
                  <a:cubicBezTo>
                    <a:pt x="255" y="71"/>
                    <a:pt x="255" y="71"/>
                    <a:pt x="255" y="71"/>
                  </a:cubicBezTo>
                  <a:cubicBezTo>
                    <a:pt x="255" y="70"/>
                    <a:pt x="255" y="69"/>
                    <a:pt x="255" y="68"/>
                  </a:cubicBezTo>
                  <a:cubicBezTo>
                    <a:pt x="254" y="65"/>
                    <a:pt x="254" y="65"/>
                    <a:pt x="254" y="65"/>
                  </a:cubicBezTo>
                  <a:cubicBezTo>
                    <a:pt x="253" y="62"/>
                    <a:pt x="253" y="62"/>
                    <a:pt x="253" y="62"/>
                  </a:cubicBezTo>
                  <a:cubicBezTo>
                    <a:pt x="253" y="61"/>
                    <a:pt x="252" y="59"/>
                    <a:pt x="251" y="57"/>
                  </a:cubicBezTo>
                  <a:cubicBezTo>
                    <a:pt x="251" y="56"/>
                    <a:pt x="250" y="55"/>
                    <a:pt x="249" y="55"/>
                  </a:cubicBezTo>
                  <a:cubicBezTo>
                    <a:pt x="249" y="54"/>
                    <a:pt x="248" y="53"/>
                    <a:pt x="248" y="52"/>
                  </a:cubicBezTo>
                  <a:cubicBezTo>
                    <a:pt x="247" y="52"/>
                    <a:pt x="247" y="51"/>
                    <a:pt x="246" y="51"/>
                  </a:cubicBezTo>
                  <a:cubicBezTo>
                    <a:pt x="244" y="50"/>
                    <a:pt x="244" y="50"/>
                    <a:pt x="244" y="50"/>
                  </a:cubicBezTo>
                  <a:cubicBezTo>
                    <a:pt x="244" y="49"/>
                    <a:pt x="244" y="49"/>
                    <a:pt x="244" y="49"/>
                  </a:cubicBezTo>
                  <a:cubicBezTo>
                    <a:pt x="243" y="49"/>
                    <a:pt x="243" y="49"/>
                    <a:pt x="243" y="49"/>
                  </a:cubicBezTo>
                  <a:cubicBezTo>
                    <a:pt x="244" y="49"/>
                    <a:pt x="244" y="49"/>
                    <a:pt x="244" y="49"/>
                  </a:cubicBezTo>
                  <a:cubicBezTo>
                    <a:pt x="244" y="49"/>
                    <a:pt x="244" y="49"/>
                    <a:pt x="244" y="49"/>
                  </a:cubicBezTo>
                  <a:cubicBezTo>
                    <a:pt x="244" y="49"/>
                    <a:pt x="244" y="49"/>
                    <a:pt x="244" y="49"/>
                  </a:cubicBezTo>
                  <a:cubicBezTo>
                    <a:pt x="244" y="49"/>
                    <a:pt x="244" y="49"/>
                    <a:pt x="244" y="49"/>
                  </a:cubicBezTo>
                  <a:cubicBezTo>
                    <a:pt x="243" y="49"/>
                    <a:pt x="243" y="49"/>
                    <a:pt x="243" y="49"/>
                  </a:cubicBezTo>
                  <a:cubicBezTo>
                    <a:pt x="241" y="47"/>
                    <a:pt x="241" y="47"/>
                    <a:pt x="241" y="47"/>
                  </a:cubicBezTo>
                  <a:cubicBezTo>
                    <a:pt x="238" y="47"/>
                    <a:pt x="238" y="47"/>
                    <a:pt x="238" y="47"/>
                  </a:cubicBezTo>
                  <a:cubicBezTo>
                    <a:pt x="236" y="46"/>
                    <a:pt x="236" y="46"/>
                    <a:pt x="236" y="46"/>
                  </a:cubicBezTo>
                  <a:cubicBezTo>
                    <a:pt x="233" y="46"/>
                    <a:pt x="233" y="46"/>
                    <a:pt x="233" y="46"/>
                  </a:cubicBezTo>
                  <a:cubicBezTo>
                    <a:pt x="231" y="46"/>
                    <a:pt x="228" y="46"/>
                    <a:pt x="226" y="47"/>
                  </a:cubicBezTo>
                  <a:cubicBezTo>
                    <a:pt x="224" y="47"/>
                    <a:pt x="222" y="47"/>
                    <a:pt x="219" y="47"/>
                  </a:cubicBezTo>
                  <a:cubicBezTo>
                    <a:pt x="217" y="47"/>
                    <a:pt x="215" y="45"/>
                    <a:pt x="215" y="43"/>
                  </a:cubicBezTo>
                  <a:cubicBezTo>
                    <a:pt x="215" y="43"/>
                    <a:pt x="215" y="43"/>
                    <a:pt x="215" y="43"/>
                  </a:cubicBezTo>
                  <a:cubicBezTo>
                    <a:pt x="215" y="40"/>
                    <a:pt x="215" y="40"/>
                    <a:pt x="215" y="40"/>
                  </a:cubicBezTo>
                  <a:cubicBezTo>
                    <a:pt x="215" y="39"/>
                    <a:pt x="215" y="39"/>
                    <a:pt x="215" y="38"/>
                  </a:cubicBezTo>
                  <a:cubicBezTo>
                    <a:pt x="215" y="37"/>
                    <a:pt x="215" y="36"/>
                    <a:pt x="215" y="35"/>
                  </a:cubicBezTo>
                  <a:cubicBezTo>
                    <a:pt x="214" y="35"/>
                    <a:pt x="214" y="34"/>
                    <a:pt x="214" y="33"/>
                  </a:cubicBezTo>
                  <a:cubicBezTo>
                    <a:pt x="214" y="33"/>
                    <a:pt x="213" y="32"/>
                    <a:pt x="213" y="31"/>
                  </a:cubicBezTo>
                  <a:cubicBezTo>
                    <a:pt x="212" y="31"/>
                    <a:pt x="212" y="30"/>
                    <a:pt x="211" y="30"/>
                  </a:cubicBezTo>
                  <a:cubicBezTo>
                    <a:pt x="211" y="29"/>
                    <a:pt x="210" y="29"/>
                    <a:pt x="210" y="28"/>
                  </a:cubicBezTo>
                  <a:cubicBezTo>
                    <a:pt x="209" y="28"/>
                    <a:pt x="208" y="27"/>
                    <a:pt x="208" y="27"/>
                  </a:cubicBezTo>
                  <a:cubicBezTo>
                    <a:pt x="207" y="27"/>
                    <a:pt x="206" y="26"/>
                    <a:pt x="206" y="26"/>
                  </a:cubicBezTo>
                  <a:cubicBezTo>
                    <a:pt x="205" y="26"/>
                    <a:pt x="204" y="26"/>
                    <a:pt x="203" y="26"/>
                  </a:cubicBezTo>
                  <a:cubicBezTo>
                    <a:pt x="202" y="25"/>
                    <a:pt x="200" y="25"/>
                    <a:pt x="198" y="25"/>
                  </a:cubicBezTo>
                  <a:cubicBezTo>
                    <a:pt x="196" y="26"/>
                    <a:pt x="195" y="26"/>
                    <a:pt x="193" y="26"/>
                  </a:cubicBezTo>
                  <a:cubicBezTo>
                    <a:pt x="191" y="27"/>
                    <a:pt x="190" y="27"/>
                    <a:pt x="188" y="28"/>
                  </a:cubicBezTo>
                  <a:cubicBezTo>
                    <a:pt x="188" y="28"/>
                    <a:pt x="188" y="28"/>
                    <a:pt x="188" y="28"/>
                  </a:cubicBezTo>
                  <a:cubicBezTo>
                    <a:pt x="186" y="29"/>
                    <a:pt x="185" y="28"/>
                    <a:pt x="184" y="26"/>
                  </a:cubicBezTo>
                  <a:cubicBezTo>
                    <a:pt x="184" y="26"/>
                    <a:pt x="184" y="25"/>
                    <a:pt x="184" y="25"/>
                  </a:cubicBezTo>
                  <a:cubicBezTo>
                    <a:pt x="184" y="23"/>
                    <a:pt x="184" y="23"/>
                    <a:pt x="184" y="23"/>
                  </a:cubicBezTo>
                  <a:cubicBezTo>
                    <a:pt x="184" y="22"/>
                    <a:pt x="184" y="21"/>
                    <a:pt x="184" y="20"/>
                  </a:cubicBezTo>
                  <a:cubicBezTo>
                    <a:pt x="184" y="20"/>
                    <a:pt x="183" y="19"/>
                    <a:pt x="183" y="18"/>
                  </a:cubicBezTo>
                  <a:cubicBezTo>
                    <a:pt x="183" y="18"/>
                    <a:pt x="182" y="17"/>
                    <a:pt x="182" y="16"/>
                  </a:cubicBezTo>
                  <a:cubicBezTo>
                    <a:pt x="182" y="16"/>
                    <a:pt x="181" y="15"/>
                    <a:pt x="180" y="15"/>
                  </a:cubicBezTo>
                  <a:cubicBezTo>
                    <a:pt x="180" y="14"/>
                    <a:pt x="179" y="14"/>
                    <a:pt x="179" y="13"/>
                  </a:cubicBezTo>
                  <a:cubicBezTo>
                    <a:pt x="178" y="13"/>
                    <a:pt x="177" y="12"/>
                    <a:pt x="177" y="12"/>
                  </a:cubicBezTo>
                  <a:cubicBezTo>
                    <a:pt x="174" y="11"/>
                    <a:pt x="174" y="11"/>
                    <a:pt x="174" y="11"/>
                  </a:cubicBezTo>
                  <a:cubicBezTo>
                    <a:pt x="172" y="11"/>
                    <a:pt x="172" y="11"/>
                    <a:pt x="172" y="11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67" y="11"/>
                    <a:pt x="167" y="11"/>
                    <a:pt x="167" y="11"/>
                  </a:cubicBezTo>
                  <a:cubicBezTo>
                    <a:pt x="165" y="11"/>
                    <a:pt x="165" y="11"/>
                    <a:pt x="165" y="11"/>
                  </a:cubicBezTo>
                  <a:cubicBezTo>
                    <a:pt x="162" y="12"/>
                    <a:pt x="162" y="12"/>
                    <a:pt x="162" y="12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8" y="14"/>
                    <a:pt x="158" y="14"/>
                    <a:pt x="158" y="14"/>
                  </a:cubicBezTo>
                  <a:cubicBezTo>
                    <a:pt x="156" y="16"/>
                    <a:pt x="156" y="16"/>
                    <a:pt x="156" y="16"/>
                  </a:cubicBezTo>
                  <a:cubicBezTo>
                    <a:pt x="156" y="16"/>
                    <a:pt x="156" y="16"/>
                    <a:pt x="156" y="16"/>
                  </a:cubicBezTo>
                  <a:cubicBezTo>
                    <a:pt x="156" y="17"/>
                    <a:pt x="155" y="17"/>
                    <a:pt x="154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2" y="12"/>
                    <a:pt x="152" y="12"/>
                    <a:pt x="152" y="12"/>
                  </a:cubicBezTo>
                  <a:cubicBezTo>
                    <a:pt x="152" y="11"/>
                    <a:pt x="151" y="10"/>
                    <a:pt x="151" y="9"/>
                  </a:cubicBezTo>
                  <a:cubicBezTo>
                    <a:pt x="150" y="8"/>
                    <a:pt x="149" y="7"/>
                    <a:pt x="148" y="6"/>
                  </a:cubicBezTo>
                  <a:cubicBezTo>
                    <a:pt x="148" y="6"/>
                    <a:pt x="146" y="5"/>
                    <a:pt x="146" y="4"/>
                  </a:cubicBezTo>
                  <a:cubicBezTo>
                    <a:pt x="144" y="4"/>
                    <a:pt x="143" y="4"/>
                    <a:pt x="142" y="3"/>
                  </a:cubicBezTo>
                  <a:cubicBezTo>
                    <a:pt x="141" y="3"/>
                    <a:pt x="140" y="3"/>
                    <a:pt x="139" y="3"/>
                  </a:cubicBezTo>
                  <a:cubicBezTo>
                    <a:pt x="137" y="3"/>
                    <a:pt x="136" y="3"/>
                    <a:pt x="135" y="3"/>
                  </a:cubicBezTo>
                  <a:cubicBezTo>
                    <a:pt x="134" y="4"/>
                    <a:pt x="132" y="4"/>
                    <a:pt x="131" y="4"/>
                  </a:cubicBezTo>
                  <a:cubicBezTo>
                    <a:pt x="130" y="5"/>
                    <a:pt x="129" y="5"/>
                    <a:pt x="128" y="6"/>
                  </a:cubicBezTo>
                  <a:cubicBezTo>
                    <a:pt x="127" y="6"/>
                    <a:pt x="125" y="7"/>
                    <a:pt x="124" y="7"/>
                  </a:cubicBezTo>
                  <a:cubicBezTo>
                    <a:pt x="123" y="8"/>
                    <a:pt x="122" y="9"/>
                    <a:pt x="121" y="9"/>
                  </a:cubicBezTo>
                  <a:cubicBezTo>
                    <a:pt x="118" y="12"/>
                    <a:pt x="118" y="12"/>
                    <a:pt x="118" y="12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2" y="21"/>
                    <a:pt x="112" y="21"/>
                    <a:pt x="112" y="21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0" y="25"/>
                    <a:pt x="109" y="25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4"/>
                    <a:pt x="107" y="24"/>
                    <a:pt x="106" y="23"/>
                  </a:cubicBezTo>
                  <a:cubicBezTo>
                    <a:pt x="105" y="23"/>
                    <a:pt x="104" y="23"/>
                    <a:pt x="102" y="22"/>
                  </a:cubicBezTo>
                  <a:cubicBezTo>
                    <a:pt x="101" y="22"/>
                    <a:pt x="100" y="22"/>
                    <a:pt x="99" y="22"/>
                  </a:cubicBezTo>
                  <a:cubicBezTo>
                    <a:pt x="99" y="22"/>
                    <a:pt x="98" y="22"/>
                    <a:pt x="98" y="22"/>
                  </a:cubicBezTo>
                  <a:cubicBezTo>
                    <a:pt x="98" y="22"/>
                    <a:pt x="97" y="22"/>
                    <a:pt x="97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5" y="23"/>
                    <a:pt x="95" y="24"/>
                    <a:pt x="95" y="24"/>
                  </a:cubicBezTo>
                  <a:cubicBezTo>
                    <a:pt x="94" y="25"/>
                    <a:pt x="94" y="25"/>
                    <a:pt x="94" y="25"/>
                  </a:cubicBezTo>
                  <a:cubicBezTo>
                    <a:pt x="94" y="25"/>
                    <a:pt x="93" y="26"/>
                    <a:pt x="93" y="26"/>
                  </a:cubicBezTo>
                  <a:cubicBezTo>
                    <a:pt x="93" y="27"/>
                    <a:pt x="92" y="29"/>
                    <a:pt x="92" y="30"/>
                  </a:cubicBezTo>
                  <a:cubicBezTo>
                    <a:pt x="91" y="31"/>
                    <a:pt x="91" y="32"/>
                    <a:pt x="90" y="33"/>
                  </a:cubicBezTo>
                  <a:cubicBezTo>
                    <a:pt x="89" y="34"/>
                    <a:pt x="88" y="35"/>
                    <a:pt x="87" y="34"/>
                  </a:cubicBezTo>
                  <a:cubicBezTo>
                    <a:pt x="86" y="34"/>
                    <a:pt x="86" y="34"/>
                    <a:pt x="86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2" y="30"/>
                    <a:pt x="72" y="30"/>
                    <a:pt x="72" y="30"/>
                  </a:cubicBezTo>
                  <a:cubicBezTo>
                    <a:pt x="69" y="30"/>
                    <a:pt x="69" y="30"/>
                    <a:pt x="69" y="30"/>
                  </a:cubicBezTo>
                  <a:cubicBezTo>
                    <a:pt x="68" y="30"/>
                    <a:pt x="67" y="31"/>
                    <a:pt x="66" y="31"/>
                  </a:cubicBezTo>
                  <a:cubicBezTo>
                    <a:pt x="65" y="32"/>
                    <a:pt x="64" y="32"/>
                    <a:pt x="63" y="32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59" y="36"/>
                    <a:pt x="59" y="37"/>
                    <a:pt x="58" y="38"/>
                  </a:cubicBezTo>
                  <a:cubicBezTo>
                    <a:pt x="57" y="39"/>
                    <a:pt x="57" y="40"/>
                    <a:pt x="56" y="41"/>
                  </a:cubicBezTo>
                  <a:cubicBezTo>
                    <a:pt x="56" y="42"/>
                    <a:pt x="55" y="43"/>
                    <a:pt x="55" y="44"/>
                  </a:cubicBezTo>
                  <a:cubicBezTo>
                    <a:pt x="54" y="45"/>
                    <a:pt x="54" y="46"/>
                    <a:pt x="54" y="47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4" y="58"/>
                    <a:pt x="53" y="61"/>
                    <a:pt x="53" y="63"/>
                  </a:cubicBezTo>
                  <a:cubicBezTo>
                    <a:pt x="53" y="65"/>
                    <a:pt x="52" y="67"/>
                    <a:pt x="50" y="67"/>
                  </a:cubicBezTo>
                  <a:cubicBezTo>
                    <a:pt x="49" y="67"/>
                    <a:pt x="49" y="67"/>
                    <a:pt x="49" y="67"/>
                  </a:cubicBezTo>
                  <a:cubicBezTo>
                    <a:pt x="49" y="66"/>
                    <a:pt x="49" y="66"/>
                    <a:pt x="49" y="66"/>
                  </a:cubicBezTo>
                  <a:cubicBezTo>
                    <a:pt x="48" y="66"/>
                    <a:pt x="47" y="66"/>
                    <a:pt x="46" y="66"/>
                  </a:cubicBezTo>
                  <a:cubicBezTo>
                    <a:pt x="45" y="66"/>
                    <a:pt x="45" y="66"/>
                    <a:pt x="45" y="66"/>
                  </a:cubicBezTo>
                  <a:cubicBezTo>
                    <a:pt x="44" y="66"/>
                    <a:pt x="44" y="66"/>
                    <a:pt x="43" y="66"/>
                  </a:cubicBezTo>
                  <a:cubicBezTo>
                    <a:pt x="42" y="66"/>
                    <a:pt x="42" y="66"/>
                    <a:pt x="41" y="66"/>
                  </a:cubicBezTo>
                  <a:cubicBezTo>
                    <a:pt x="40" y="67"/>
                    <a:pt x="40" y="67"/>
                    <a:pt x="40" y="67"/>
                  </a:cubicBezTo>
                  <a:cubicBezTo>
                    <a:pt x="40" y="67"/>
                    <a:pt x="40" y="67"/>
                    <a:pt x="40" y="67"/>
                  </a:cubicBezTo>
                  <a:cubicBezTo>
                    <a:pt x="39" y="68"/>
                    <a:pt x="39" y="68"/>
                    <a:pt x="39" y="69"/>
                  </a:cubicBezTo>
                  <a:cubicBezTo>
                    <a:pt x="38" y="70"/>
                    <a:pt x="38" y="71"/>
                    <a:pt x="38" y="72"/>
                  </a:cubicBezTo>
                  <a:cubicBezTo>
                    <a:pt x="38" y="74"/>
                    <a:pt x="38" y="76"/>
                    <a:pt x="38" y="78"/>
                  </a:cubicBezTo>
                  <a:cubicBezTo>
                    <a:pt x="38" y="78"/>
                    <a:pt x="38" y="78"/>
                    <a:pt x="38" y="78"/>
                  </a:cubicBezTo>
                  <a:cubicBezTo>
                    <a:pt x="38" y="80"/>
                    <a:pt x="37" y="81"/>
                    <a:pt x="36" y="82"/>
                  </a:cubicBezTo>
                  <a:cubicBezTo>
                    <a:pt x="35" y="82"/>
                    <a:pt x="34" y="82"/>
                    <a:pt x="34" y="81"/>
                  </a:cubicBezTo>
                  <a:cubicBezTo>
                    <a:pt x="29" y="79"/>
                    <a:pt x="24" y="78"/>
                    <a:pt x="19" y="78"/>
                  </a:cubicBezTo>
                  <a:cubicBezTo>
                    <a:pt x="18" y="78"/>
                    <a:pt x="17" y="78"/>
                    <a:pt x="16" y="78"/>
                  </a:cubicBezTo>
                  <a:cubicBezTo>
                    <a:pt x="15" y="78"/>
                    <a:pt x="14" y="78"/>
                    <a:pt x="12" y="79"/>
                  </a:cubicBezTo>
                  <a:cubicBezTo>
                    <a:pt x="11" y="80"/>
                    <a:pt x="11" y="80"/>
                    <a:pt x="11" y="80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8" y="82"/>
                    <a:pt x="7" y="83"/>
                    <a:pt x="7" y="83"/>
                  </a:cubicBezTo>
                  <a:cubicBezTo>
                    <a:pt x="6" y="84"/>
                    <a:pt x="6" y="85"/>
                    <a:pt x="5" y="86"/>
                  </a:cubicBezTo>
                  <a:cubicBezTo>
                    <a:pt x="5" y="87"/>
                    <a:pt x="4" y="89"/>
                    <a:pt x="4" y="90"/>
                  </a:cubicBezTo>
                  <a:cubicBezTo>
                    <a:pt x="4" y="93"/>
                    <a:pt x="3" y="95"/>
                    <a:pt x="3" y="98"/>
                  </a:cubicBezTo>
                  <a:cubicBezTo>
                    <a:pt x="3" y="99"/>
                    <a:pt x="3" y="100"/>
                    <a:pt x="4" y="102"/>
                  </a:cubicBezTo>
                  <a:cubicBezTo>
                    <a:pt x="4" y="103"/>
                    <a:pt x="4" y="104"/>
                    <a:pt x="4" y="105"/>
                  </a:cubicBezTo>
                  <a:cubicBezTo>
                    <a:pt x="5" y="106"/>
                    <a:pt x="5" y="107"/>
                    <a:pt x="5" y="107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7" y="109"/>
                    <a:pt x="7" y="109"/>
                    <a:pt x="8" y="109"/>
                  </a:cubicBezTo>
                  <a:cubicBezTo>
                    <a:pt x="8" y="110"/>
                    <a:pt x="9" y="110"/>
                    <a:pt x="10" y="110"/>
                  </a:cubicBezTo>
                  <a:cubicBezTo>
                    <a:pt x="10" y="110"/>
                    <a:pt x="10" y="110"/>
                    <a:pt x="10" y="110"/>
                  </a:cubicBezTo>
                  <a:cubicBezTo>
                    <a:pt x="10" y="110"/>
                    <a:pt x="10" y="110"/>
                    <a:pt x="10" y="110"/>
                  </a:cubicBezTo>
                  <a:cubicBezTo>
                    <a:pt x="10" y="111"/>
                    <a:pt x="10" y="111"/>
                    <a:pt x="10" y="11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45" name="Freeform 118">
              <a:extLst>
                <a:ext uri="{FF2B5EF4-FFF2-40B4-BE49-F238E27FC236}">
                  <a16:creationId xmlns:a16="http://schemas.microsoft.com/office/drawing/2014/main" xmlns="" id="{F209FF6C-5160-44A8-A103-9BA43F88C054}"/>
                </a:ext>
              </a:extLst>
            </p:cNvPr>
            <p:cNvSpPr/>
            <p:nvPr/>
          </p:nvSpPr>
          <p:spPr bwMode="auto">
            <a:xfrm>
              <a:off x="4451350" y="4006851"/>
              <a:ext cx="431800" cy="247650"/>
            </a:xfrm>
            <a:custGeom>
              <a:avLst/>
              <a:gdLst/>
              <a:ahLst/>
              <a:cxnLst>
                <a:cxn ang="0">
                  <a:pos x="0" y="140"/>
                </a:cxn>
                <a:cxn ang="0">
                  <a:pos x="11" y="130"/>
                </a:cxn>
                <a:cxn ang="0">
                  <a:pos x="1" y="113"/>
                </a:cxn>
                <a:cxn ang="0">
                  <a:pos x="2" y="108"/>
                </a:cxn>
                <a:cxn ang="0">
                  <a:pos x="26" y="103"/>
                </a:cxn>
                <a:cxn ang="0">
                  <a:pos x="24" y="84"/>
                </a:cxn>
                <a:cxn ang="0">
                  <a:pos x="37" y="86"/>
                </a:cxn>
                <a:cxn ang="0">
                  <a:pos x="28" y="65"/>
                </a:cxn>
                <a:cxn ang="0">
                  <a:pos x="44" y="51"/>
                </a:cxn>
                <a:cxn ang="0">
                  <a:pos x="60" y="47"/>
                </a:cxn>
                <a:cxn ang="0">
                  <a:pos x="77" y="30"/>
                </a:cxn>
                <a:cxn ang="0">
                  <a:pos x="87" y="36"/>
                </a:cxn>
                <a:cxn ang="0">
                  <a:pos x="101" y="26"/>
                </a:cxn>
                <a:cxn ang="0">
                  <a:pos x="114" y="34"/>
                </a:cxn>
                <a:cxn ang="0">
                  <a:pos x="114" y="31"/>
                </a:cxn>
                <a:cxn ang="0">
                  <a:pos x="132" y="23"/>
                </a:cxn>
                <a:cxn ang="0">
                  <a:pos x="139" y="35"/>
                </a:cxn>
                <a:cxn ang="0">
                  <a:pos x="143" y="14"/>
                </a:cxn>
                <a:cxn ang="0">
                  <a:pos x="157" y="2"/>
                </a:cxn>
                <a:cxn ang="0">
                  <a:pos x="179" y="11"/>
                </a:cxn>
                <a:cxn ang="0">
                  <a:pos x="179" y="9"/>
                </a:cxn>
                <a:cxn ang="0">
                  <a:pos x="198" y="9"/>
                </a:cxn>
                <a:cxn ang="0">
                  <a:pos x="208" y="23"/>
                </a:cxn>
                <a:cxn ang="0">
                  <a:pos x="211" y="7"/>
                </a:cxn>
                <a:cxn ang="0">
                  <a:pos x="227" y="8"/>
                </a:cxn>
                <a:cxn ang="0">
                  <a:pos x="238" y="25"/>
                </a:cxn>
                <a:cxn ang="0">
                  <a:pos x="251" y="24"/>
                </a:cxn>
                <a:cxn ang="0">
                  <a:pos x="258" y="39"/>
                </a:cxn>
                <a:cxn ang="0">
                  <a:pos x="246" y="25"/>
                </a:cxn>
                <a:cxn ang="0">
                  <a:pos x="238" y="31"/>
                </a:cxn>
                <a:cxn ang="0">
                  <a:pos x="220" y="12"/>
                </a:cxn>
                <a:cxn ang="0">
                  <a:pos x="214" y="13"/>
                </a:cxn>
                <a:cxn ang="0">
                  <a:pos x="204" y="28"/>
                </a:cxn>
                <a:cxn ang="0">
                  <a:pos x="197" y="18"/>
                </a:cxn>
                <a:cxn ang="0">
                  <a:pos x="187" y="14"/>
                </a:cxn>
                <a:cxn ang="0">
                  <a:pos x="180" y="22"/>
                </a:cxn>
                <a:cxn ang="0">
                  <a:pos x="166" y="9"/>
                </a:cxn>
                <a:cxn ang="0">
                  <a:pos x="153" y="14"/>
                </a:cxn>
                <a:cxn ang="0">
                  <a:pos x="147" y="24"/>
                </a:cxn>
                <a:cxn ang="0">
                  <a:pos x="139" y="37"/>
                </a:cxn>
                <a:cxn ang="0">
                  <a:pos x="129" y="29"/>
                </a:cxn>
                <a:cxn ang="0">
                  <a:pos x="118" y="34"/>
                </a:cxn>
                <a:cxn ang="0">
                  <a:pos x="111" y="41"/>
                </a:cxn>
                <a:cxn ang="0">
                  <a:pos x="105" y="31"/>
                </a:cxn>
                <a:cxn ang="0">
                  <a:pos x="92" y="34"/>
                </a:cxn>
                <a:cxn ang="0">
                  <a:pos x="84" y="37"/>
                </a:cxn>
                <a:cxn ang="0">
                  <a:pos x="68" y="34"/>
                </a:cxn>
                <a:cxn ang="0">
                  <a:pos x="61" y="61"/>
                </a:cxn>
                <a:cxn ang="0">
                  <a:pos x="42" y="57"/>
                </a:cxn>
                <a:cxn ang="0">
                  <a:pos x="34" y="70"/>
                </a:cxn>
                <a:cxn ang="0">
                  <a:pos x="32" y="91"/>
                </a:cxn>
                <a:cxn ang="0">
                  <a:pos x="29" y="89"/>
                </a:cxn>
                <a:cxn ang="0">
                  <a:pos x="27" y="105"/>
                </a:cxn>
                <a:cxn ang="0">
                  <a:pos x="7" y="109"/>
                </a:cxn>
                <a:cxn ang="0">
                  <a:pos x="6" y="111"/>
                </a:cxn>
                <a:cxn ang="0">
                  <a:pos x="7" y="121"/>
                </a:cxn>
                <a:cxn ang="0">
                  <a:pos x="8" y="133"/>
                </a:cxn>
                <a:cxn ang="0">
                  <a:pos x="2" y="141"/>
                </a:cxn>
                <a:cxn ang="0">
                  <a:pos x="5" y="148"/>
                </a:cxn>
              </a:cxnLst>
              <a:rect l="0" t="0" r="r" b="b"/>
              <a:pathLst>
                <a:path w="259" h="148">
                  <a:moveTo>
                    <a:pt x="5" y="148"/>
                  </a:moveTo>
                  <a:cubicBezTo>
                    <a:pt x="4" y="147"/>
                    <a:pt x="3" y="147"/>
                    <a:pt x="2" y="146"/>
                  </a:cubicBezTo>
                  <a:cubicBezTo>
                    <a:pt x="2" y="146"/>
                    <a:pt x="1" y="145"/>
                    <a:pt x="1" y="145"/>
                  </a:cubicBezTo>
                  <a:cubicBezTo>
                    <a:pt x="1" y="144"/>
                    <a:pt x="1" y="144"/>
                    <a:pt x="0" y="143"/>
                  </a:cubicBezTo>
                  <a:cubicBezTo>
                    <a:pt x="0" y="143"/>
                    <a:pt x="0" y="142"/>
                    <a:pt x="0" y="142"/>
                  </a:cubicBezTo>
                  <a:cubicBezTo>
                    <a:pt x="0" y="141"/>
                    <a:pt x="0" y="141"/>
                    <a:pt x="0" y="140"/>
                  </a:cubicBezTo>
                  <a:cubicBezTo>
                    <a:pt x="0" y="139"/>
                    <a:pt x="0" y="138"/>
                    <a:pt x="0" y="137"/>
                  </a:cubicBezTo>
                  <a:cubicBezTo>
                    <a:pt x="0" y="136"/>
                    <a:pt x="1" y="135"/>
                    <a:pt x="2" y="134"/>
                  </a:cubicBezTo>
                  <a:cubicBezTo>
                    <a:pt x="2" y="133"/>
                    <a:pt x="3" y="132"/>
                    <a:pt x="4" y="131"/>
                  </a:cubicBezTo>
                  <a:cubicBezTo>
                    <a:pt x="5" y="131"/>
                    <a:pt x="5" y="131"/>
                    <a:pt x="6" y="131"/>
                  </a:cubicBezTo>
                  <a:cubicBezTo>
                    <a:pt x="6" y="130"/>
                    <a:pt x="7" y="130"/>
                    <a:pt x="7" y="130"/>
                  </a:cubicBezTo>
                  <a:cubicBezTo>
                    <a:pt x="9" y="130"/>
                    <a:pt x="10" y="130"/>
                    <a:pt x="11" y="130"/>
                  </a:cubicBezTo>
                  <a:cubicBezTo>
                    <a:pt x="9" y="133"/>
                    <a:pt x="9" y="133"/>
                    <a:pt x="9" y="133"/>
                  </a:cubicBezTo>
                  <a:cubicBezTo>
                    <a:pt x="8" y="131"/>
                    <a:pt x="7" y="130"/>
                    <a:pt x="6" y="128"/>
                  </a:cubicBezTo>
                  <a:cubicBezTo>
                    <a:pt x="4" y="126"/>
                    <a:pt x="3" y="124"/>
                    <a:pt x="3" y="122"/>
                  </a:cubicBezTo>
                  <a:cubicBezTo>
                    <a:pt x="2" y="121"/>
                    <a:pt x="2" y="120"/>
                    <a:pt x="2" y="119"/>
                  </a:cubicBezTo>
                  <a:cubicBezTo>
                    <a:pt x="1" y="118"/>
                    <a:pt x="1" y="117"/>
                    <a:pt x="1" y="116"/>
                  </a:cubicBezTo>
                  <a:cubicBezTo>
                    <a:pt x="1" y="115"/>
                    <a:pt x="1" y="114"/>
                    <a:pt x="1" y="113"/>
                  </a:cubicBezTo>
                  <a:cubicBezTo>
                    <a:pt x="0" y="112"/>
                    <a:pt x="1" y="110"/>
                    <a:pt x="1" y="109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3" y="106"/>
                    <a:pt x="3" y="106"/>
                  </a:cubicBezTo>
                  <a:cubicBezTo>
                    <a:pt x="4" y="104"/>
                    <a:pt x="5" y="104"/>
                    <a:pt x="6" y="103"/>
                  </a:cubicBezTo>
                  <a:cubicBezTo>
                    <a:pt x="8" y="102"/>
                    <a:pt x="10" y="101"/>
                    <a:pt x="13" y="100"/>
                  </a:cubicBezTo>
                  <a:cubicBezTo>
                    <a:pt x="17" y="100"/>
                    <a:pt x="22" y="101"/>
                    <a:pt x="26" y="103"/>
                  </a:cubicBezTo>
                  <a:cubicBezTo>
                    <a:pt x="21" y="107"/>
                    <a:pt x="21" y="107"/>
                    <a:pt x="21" y="107"/>
                  </a:cubicBezTo>
                  <a:cubicBezTo>
                    <a:pt x="20" y="104"/>
                    <a:pt x="20" y="102"/>
                    <a:pt x="20" y="99"/>
                  </a:cubicBezTo>
                  <a:cubicBezTo>
                    <a:pt x="20" y="98"/>
                    <a:pt x="20" y="96"/>
                    <a:pt x="20" y="95"/>
                  </a:cubicBezTo>
                  <a:cubicBezTo>
                    <a:pt x="20" y="94"/>
                    <a:pt x="20" y="92"/>
                    <a:pt x="20" y="91"/>
                  </a:cubicBezTo>
                  <a:cubicBezTo>
                    <a:pt x="21" y="89"/>
                    <a:pt x="21" y="88"/>
                    <a:pt x="22" y="86"/>
                  </a:cubicBezTo>
                  <a:cubicBezTo>
                    <a:pt x="22" y="86"/>
                    <a:pt x="23" y="85"/>
                    <a:pt x="24" y="84"/>
                  </a:cubicBezTo>
                  <a:cubicBezTo>
                    <a:pt x="24" y="83"/>
                    <a:pt x="26" y="83"/>
                    <a:pt x="27" y="82"/>
                  </a:cubicBezTo>
                  <a:cubicBezTo>
                    <a:pt x="28" y="82"/>
                    <a:pt x="29" y="82"/>
                    <a:pt x="30" y="82"/>
                  </a:cubicBezTo>
                  <a:cubicBezTo>
                    <a:pt x="31" y="82"/>
                    <a:pt x="31" y="82"/>
                    <a:pt x="32" y="83"/>
                  </a:cubicBezTo>
                  <a:cubicBezTo>
                    <a:pt x="33" y="83"/>
                    <a:pt x="33" y="83"/>
                    <a:pt x="33" y="83"/>
                  </a:cubicBezTo>
                  <a:cubicBezTo>
                    <a:pt x="34" y="83"/>
                    <a:pt x="34" y="84"/>
                    <a:pt x="35" y="84"/>
                  </a:cubicBezTo>
                  <a:cubicBezTo>
                    <a:pt x="37" y="86"/>
                    <a:pt x="37" y="86"/>
                    <a:pt x="37" y="86"/>
                  </a:cubicBezTo>
                  <a:cubicBezTo>
                    <a:pt x="31" y="88"/>
                    <a:pt x="31" y="88"/>
                    <a:pt x="31" y="88"/>
                  </a:cubicBezTo>
                  <a:cubicBezTo>
                    <a:pt x="31" y="87"/>
                    <a:pt x="30" y="86"/>
                    <a:pt x="30" y="85"/>
                  </a:cubicBezTo>
                  <a:cubicBezTo>
                    <a:pt x="30" y="84"/>
                    <a:pt x="30" y="83"/>
                    <a:pt x="30" y="82"/>
                  </a:cubicBezTo>
                  <a:cubicBezTo>
                    <a:pt x="29" y="79"/>
                    <a:pt x="28" y="77"/>
                    <a:pt x="28" y="74"/>
                  </a:cubicBezTo>
                  <a:cubicBezTo>
                    <a:pt x="27" y="72"/>
                    <a:pt x="28" y="71"/>
                    <a:pt x="27" y="69"/>
                  </a:cubicBezTo>
                  <a:cubicBezTo>
                    <a:pt x="28" y="68"/>
                    <a:pt x="28" y="66"/>
                    <a:pt x="28" y="65"/>
                  </a:cubicBezTo>
                  <a:cubicBezTo>
                    <a:pt x="29" y="63"/>
                    <a:pt x="29" y="62"/>
                    <a:pt x="30" y="61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32" y="58"/>
                    <a:pt x="32" y="58"/>
                    <a:pt x="33" y="57"/>
                  </a:cubicBezTo>
                  <a:cubicBezTo>
                    <a:pt x="34" y="56"/>
                    <a:pt x="35" y="55"/>
                    <a:pt x="36" y="54"/>
                  </a:cubicBezTo>
                  <a:cubicBezTo>
                    <a:pt x="37" y="53"/>
                    <a:pt x="39" y="52"/>
                    <a:pt x="40" y="52"/>
                  </a:cubicBezTo>
                  <a:cubicBezTo>
                    <a:pt x="41" y="51"/>
                    <a:pt x="43" y="51"/>
                    <a:pt x="44" y="51"/>
                  </a:cubicBezTo>
                  <a:cubicBezTo>
                    <a:pt x="46" y="51"/>
                    <a:pt x="47" y="51"/>
                    <a:pt x="49" y="51"/>
                  </a:cubicBezTo>
                  <a:cubicBezTo>
                    <a:pt x="52" y="51"/>
                    <a:pt x="54" y="52"/>
                    <a:pt x="57" y="53"/>
                  </a:cubicBezTo>
                  <a:cubicBezTo>
                    <a:pt x="58" y="54"/>
                    <a:pt x="59" y="55"/>
                    <a:pt x="60" y="56"/>
                  </a:cubicBezTo>
                  <a:cubicBezTo>
                    <a:pt x="61" y="57"/>
                    <a:pt x="62" y="58"/>
                    <a:pt x="63" y="59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61" y="56"/>
                    <a:pt x="60" y="51"/>
                    <a:pt x="60" y="47"/>
                  </a:cubicBezTo>
                  <a:cubicBezTo>
                    <a:pt x="60" y="45"/>
                    <a:pt x="60" y="42"/>
                    <a:pt x="60" y="40"/>
                  </a:cubicBezTo>
                  <a:cubicBezTo>
                    <a:pt x="61" y="38"/>
                    <a:pt x="62" y="36"/>
                    <a:pt x="64" y="34"/>
                  </a:cubicBezTo>
                  <a:cubicBezTo>
                    <a:pt x="65" y="33"/>
                    <a:pt x="66" y="33"/>
                    <a:pt x="67" y="32"/>
                  </a:cubicBezTo>
                  <a:cubicBezTo>
                    <a:pt x="68" y="31"/>
                    <a:pt x="69" y="31"/>
                    <a:pt x="70" y="30"/>
                  </a:cubicBezTo>
                  <a:cubicBezTo>
                    <a:pt x="71" y="30"/>
                    <a:pt x="72" y="30"/>
                    <a:pt x="74" y="30"/>
                  </a:cubicBezTo>
                  <a:cubicBezTo>
                    <a:pt x="75" y="30"/>
                    <a:pt x="76" y="30"/>
                    <a:pt x="77" y="30"/>
                  </a:cubicBezTo>
                  <a:cubicBezTo>
                    <a:pt x="78" y="30"/>
                    <a:pt x="79" y="31"/>
                    <a:pt x="80" y="31"/>
                  </a:cubicBezTo>
                  <a:cubicBezTo>
                    <a:pt x="81" y="32"/>
                    <a:pt x="82" y="32"/>
                    <a:pt x="83" y="33"/>
                  </a:cubicBezTo>
                  <a:cubicBezTo>
                    <a:pt x="86" y="35"/>
                    <a:pt x="86" y="35"/>
                    <a:pt x="86" y="35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7" y="35"/>
                    <a:pt x="87" y="35"/>
                    <a:pt x="88" y="34"/>
                  </a:cubicBezTo>
                  <a:cubicBezTo>
                    <a:pt x="88" y="33"/>
                    <a:pt x="89" y="33"/>
                    <a:pt x="89" y="32"/>
                  </a:cubicBezTo>
                  <a:cubicBezTo>
                    <a:pt x="90" y="31"/>
                    <a:pt x="91" y="31"/>
                    <a:pt x="91" y="30"/>
                  </a:cubicBezTo>
                  <a:cubicBezTo>
                    <a:pt x="92" y="29"/>
                    <a:pt x="93" y="29"/>
                    <a:pt x="93" y="28"/>
                  </a:cubicBezTo>
                  <a:cubicBezTo>
                    <a:pt x="94" y="28"/>
                    <a:pt x="95" y="28"/>
                    <a:pt x="96" y="27"/>
                  </a:cubicBezTo>
                  <a:cubicBezTo>
                    <a:pt x="97" y="27"/>
                    <a:pt x="99" y="26"/>
                    <a:pt x="101" y="26"/>
                  </a:cubicBezTo>
                  <a:cubicBezTo>
                    <a:pt x="102" y="26"/>
                    <a:pt x="103" y="26"/>
                    <a:pt x="104" y="26"/>
                  </a:cubicBezTo>
                  <a:cubicBezTo>
                    <a:pt x="105" y="27"/>
                    <a:pt x="106" y="27"/>
                    <a:pt x="106" y="27"/>
                  </a:cubicBezTo>
                  <a:cubicBezTo>
                    <a:pt x="107" y="27"/>
                    <a:pt x="108" y="28"/>
                    <a:pt x="109" y="28"/>
                  </a:cubicBezTo>
                  <a:cubicBezTo>
                    <a:pt x="110" y="29"/>
                    <a:pt x="110" y="29"/>
                    <a:pt x="111" y="30"/>
                  </a:cubicBezTo>
                  <a:cubicBezTo>
                    <a:pt x="112" y="31"/>
                    <a:pt x="112" y="31"/>
                    <a:pt x="113" y="32"/>
                  </a:cubicBezTo>
                  <a:cubicBezTo>
                    <a:pt x="113" y="33"/>
                    <a:pt x="114" y="34"/>
                    <a:pt x="114" y="34"/>
                  </a:cubicBezTo>
                  <a:cubicBezTo>
                    <a:pt x="115" y="35"/>
                    <a:pt x="115" y="36"/>
                    <a:pt x="115" y="3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12" y="36"/>
                    <a:pt x="112" y="35"/>
                    <a:pt x="112" y="34"/>
                  </a:cubicBezTo>
                  <a:cubicBezTo>
                    <a:pt x="113" y="33"/>
                    <a:pt x="113" y="32"/>
                    <a:pt x="114" y="31"/>
                  </a:cubicBezTo>
                  <a:cubicBezTo>
                    <a:pt x="114" y="30"/>
                    <a:pt x="115" y="30"/>
                    <a:pt x="115" y="29"/>
                  </a:cubicBezTo>
                  <a:cubicBezTo>
                    <a:pt x="117" y="27"/>
                    <a:pt x="118" y="26"/>
                    <a:pt x="120" y="25"/>
                  </a:cubicBezTo>
                  <a:cubicBezTo>
                    <a:pt x="121" y="25"/>
                    <a:pt x="122" y="24"/>
                    <a:pt x="123" y="24"/>
                  </a:cubicBezTo>
                  <a:cubicBezTo>
                    <a:pt x="124" y="24"/>
                    <a:pt x="125" y="23"/>
                    <a:pt x="126" y="23"/>
                  </a:cubicBezTo>
                  <a:cubicBezTo>
                    <a:pt x="127" y="23"/>
                    <a:pt x="128" y="23"/>
                    <a:pt x="129" y="23"/>
                  </a:cubicBezTo>
                  <a:cubicBezTo>
                    <a:pt x="130" y="23"/>
                    <a:pt x="131" y="23"/>
                    <a:pt x="132" y="23"/>
                  </a:cubicBezTo>
                  <a:cubicBezTo>
                    <a:pt x="134" y="23"/>
                    <a:pt x="136" y="24"/>
                    <a:pt x="137" y="25"/>
                  </a:cubicBezTo>
                  <a:cubicBezTo>
                    <a:pt x="138" y="25"/>
                    <a:pt x="139" y="26"/>
                    <a:pt x="140" y="27"/>
                  </a:cubicBezTo>
                  <a:cubicBezTo>
                    <a:pt x="141" y="27"/>
                    <a:pt x="142" y="28"/>
                    <a:pt x="142" y="29"/>
                  </a:cubicBezTo>
                  <a:cubicBezTo>
                    <a:pt x="143" y="29"/>
                    <a:pt x="144" y="30"/>
                    <a:pt x="144" y="31"/>
                  </a:cubicBezTo>
                  <a:cubicBezTo>
                    <a:pt x="145" y="32"/>
                    <a:pt x="145" y="33"/>
                    <a:pt x="146" y="34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39" y="31"/>
                    <a:pt x="139" y="31"/>
                    <a:pt x="139" y="31"/>
                  </a:cubicBezTo>
                  <a:cubicBezTo>
                    <a:pt x="139" y="30"/>
                    <a:pt x="139" y="28"/>
                    <a:pt x="139" y="27"/>
                  </a:cubicBezTo>
                  <a:cubicBezTo>
                    <a:pt x="139" y="25"/>
                    <a:pt x="140" y="24"/>
                    <a:pt x="140" y="22"/>
                  </a:cubicBezTo>
                  <a:cubicBezTo>
                    <a:pt x="140" y="21"/>
                    <a:pt x="141" y="19"/>
                    <a:pt x="141" y="18"/>
                  </a:cubicBezTo>
                  <a:cubicBezTo>
                    <a:pt x="141" y="17"/>
                    <a:pt x="142" y="16"/>
                    <a:pt x="142" y="16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44" y="12"/>
                    <a:pt x="144" y="12"/>
                    <a:pt x="144" y="12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7" y="8"/>
                    <a:pt x="147" y="8"/>
                    <a:pt x="147" y="8"/>
                  </a:cubicBezTo>
                  <a:cubicBezTo>
                    <a:pt x="148" y="7"/>
                    <a:pt x="149" y="7"/>
                    <a:pt x="149" y="7"/>
                  </a:cubicBezTo>
                  <a:cubicBezTo>
                    <a:pt x="151" y="6"/>
                    <a:pt x="152" y="5"/>
                    <a:pt x="153" y="4"/>
                  </a:cubicBezTo>
                  <a:cubicBezTo>
                    <a:pt x="155" y="3"/>
                    <a:pt x="156" y="3"/>
                    <a:pt x="157" y="2"/>
                  </a:cubicBezTo>
                  <a:cubicBezTo>
                    <a:pt x="159" y="1"/>
                    <a:pt x="159" y="1"/>
                    <a:pt x="159" y="1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4" y="0"/>
                    <a:pt x="165" y="0"/>
                    <a:pt x="167" y="1"/>
                  </a:cubicBezTo>
                  <a:cubicBezTo>
                    <a:pt x="169" y="1"/>
                    <a:pt x="171" y="1"/>
                    <a:pt x="173" y="3"/>
                  </a:cubicBezTo>
                  <a:cubicBezTo>
                    <a:pt x="174" y="4"/>
                    <a:pt x="176" y="5"/>
                    <a:pt x="177" y="7"/>
                  </a:cubicBezTo>
                  <a:cubicBezTo>
                    <a:pt x="178" y="8"/>
                    <a:pt x="178" y="10"/>
                    <a:pt x="179" y="11"/>
                  </a:cubicBezTo>
                  <a:cubicBezTo>
                    <a:pt x="180" y="15"/>
                    <a:pt x="180" y="18"/>
                    <a:pt x="180" y="21"/>
                  </a:cubicBezTo>
                  <a:cubicBezTo>
                    <a:pt x="172" y="19"/>
                    <a:pt x="172" y="19"/>
                    <a:pt x="172" y="19"/>
                  </a:cubicBezTo>
                  <a:cubicBezTo>
                    <a:pt x="173" y="16"/>
                    <a:pt x="173" y="16"/>
                    <a:pt x="173" y="16"/>
                  </a:cubicBezTo>
                  <a:cubicBezTo>
                    <a:pt x="173" y="15"/>
                    <a:pt x="174" y="15"/>
                    <a:pt x="175" y="14"/>
                  </a:cubicBezTo>
                  <a:cubicBezTo>
                    <a:pt x="175" y="13"/>
                    <a:pt x="176" y="12"/>
                    <a:pt x="177" y="11"/>
                  </a:cubicBezTo>
                  <a:cubicBezTo>
                    <a:pt x="177" y="10"/>
                    <a:pt x="178" y="10"/>
                    <a:pt x="179" y="9"/>
                  </a:cubicBezTo>
                  <a:cubicBezTo>
                    <a:pt x="180" y="8"/>
                    <a:pt x="181" y="8"/>
                    <a:pt x="182" y="7"/>
                  </a:cubicBezTo>
                  <a:cubicBezTo>
                    <a:pt x="183" y="6"/>
                    <a:pt x="184" y="6"/>
                    <a:pt x="185" y="6"/>
                  </a:cubicBezTo>
                  <a:cubicBezTo>
                    <a:pt x="186" y="6"/>
                    <a:pt x="188" y="6"/>
                    <a:pt x="189" y="5"/>
                  </a:cubicBezTo>
                  <a:cubicBezTo>
                    <a:pt x="190" y="6"/>
                    <a:pt x="191" y="6"/>
                    <a:pt x="192" y="6"/>
                  </a:cubicBezTo>
                  <a:cubicBezTo>
                    <a:pt x="193" y="6"/>
                    <a:pt x="194" y="6"/>
                    <a:pt x="195" y="7"/>
                  </a:cubicBezTo>
                  <a:cubicBezTo>
                    <a:pt x="196" y="7"/>
                    <a:pt x="197" y="8"/>
                    <a:pt x="198" y="9"/>
                  </a:cubicBezTo>
                  <a:cubicBezTo>
                    <a:pt x="199" y="9"/>
                    <a:pt x="200" y="10"/>
                    <a:pt x="201" y="11"/>
                  </a:cubicBezTo>
                  <a:cubicBezTo>
                    <a:pt x="202" y="11"/>
                    <a:pt x="202" y="12"/>
                    <a:pt x="203" y="13"/>
                  </a:cubicBezTo>
                  <a:cubicBezTo>
                    <a:pt x="204" y="14"/>
                    <a:pt x="204" y="14"/>
                    <a:pt x="205" y="15"/>
                  </a:cubicBezTo>
                  <a:cubicBezTo>
                    <a:pt x="205" y="16"/>
                    <a:pt x="206" y="17"/>
                    <a:pt x="206" y="18"/>
                  </a:cubicBezTo>
                  <a:cubicBezTo>
                    <a:pt x="207" y="19"/>
                    <a:pt x="207" y="20"/>
                    <a:pt x="207" y="21"/>
                  </a:cubicBezTo>
                  <a:cubicBezTo>
                    <a:pt x="208" y="23"/>
                    <a:pt x="208" y="23"/>
                    <a:pt x="208" y="23"/>
                  </a:cubicBezTo>
                  <a:cubicBezTo>
                    <a:pt x="201" y="24"/>
                    <a:pt x="201" y="24"/>
                    <a:pt x="201" y="24"/>
                  </a:cubicBezTo>
                  <a:cubicBezTo>
                    <a:pt x="202" y="20"/>
                    <a:pt x="202" y="20"/>
                    <a:pt x="202" y="20"/>
                  </a:cubicBezTo>
                  <a:cubicBezTo>
                    <a:pt x="202" y="19"/>
                    <a:pt x="203" y="18"/>
                    <a:pt x="203" y="17"/>
                  </a:cubicBezTo>
                  <a:cubicBezTo>
                    <a:pt x="204" y="16"/>
                    <a:pt x="204" y="15"/>
                    <a:pt x="205" y="13"/>
                  </a:cubicBezTo>
                  <a:cubicBezTo>
                    <a:pt x="206" y="12"/>
                    <a:pt x="206" y="11"/>
                    <a:pt x="207" y="10"/>
                  </a:cubicBezTo>
                  <a:cubicBezTo>
                    <a:pt x="208" y="9"/>
                    <a:pt x="210" y="8"/>
                    <a:pt x="211" y="7"/>
                  </a:cubicBezTo>
                  <a:cubicBezTo>
                    <a:pt x="212" y="7"/>
                    <a:pt x="214" y="6"/>
                    <a:pt x="215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8" y="6"/>
                    <a:pt x="218" y="6"/>
                  </a:cubicBezTo>
                  <a:cubicBezTo>
                    <a:pt x="219" y="6"/>
                    <a:pt x="219" y="6"/>
                    <a:pt x="219" y="6"/>
                  </a:cubicBezTo>
                  <a:cubicBezTo>
                    <a:pt x="220" y="6"/>
                    <a:pt x="222" y="6"/>
                    <a:pt x="223" y="7"/>
                  </a:cubicBezTo>
                  <a:cubicBezTo>
                    <a:pt x="224" y="7"/>
                    <a:pt x="225" y="8"/>
                    <a:pt x="227" y="8"/>
                  </a:cubicBezTo>
                  <a:cubicBezTo>
                    <a:pt x="228" y="9"/>
                    <a:pt x="229" y="10"/>
                    <a:pt x="230" y="10"/>
                  </a:cubicBezTo>
                  <a:cubicBezTo>
                    <a:pt x="232" y="12"/>
                    <a:pt x="233" y="14"/>
                    <a:pt x="235" y="16"/>
                  </a:cubicBezTo>
                  <a:cubicBezTo>
                    <a:pt x="237" y="20"/>
                    <a:pt x="239" y="25"/>
                    <a:pt x="239" y="30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6" y="27"/>
                    <a:pt x="236" y="27"/>
                    <a:pt x="236" y="27"/>
                  </a:cubicBezTo>
                  <a:cubicBezTo>
                    <a:pt x="236" y="26"/>
                    <a:pt x="237" y="25"/>
                    <a:pt x="238" y="25"/>
                  </a:cubicBezTo>
                  <a:cubicBezTo>
                    <a:pt x="238" y="24"/>
                    <a:pt x="239" y="24"/>
                    <a:pt x="240" y="23"/>
                  </a:cubicBezTo>
                  <a:cubicBezTo>
                    <a:pt x="240" y="23"/>
                    <a:pt x="241" y="22"/>
                    <a:pt x="242" y="22"/>
                  </a:cubicBezTo>
                  <a:cubicBezTo>
                    <a:pt x="243" y="22"/>
                    <a:pt x="243" y="22"/>
                    <a:pt x="244" y="22"/>
                  </a:cubicBezTo>
                  <a:cubicBezTo>
                    <a:pt x="245" y="21"/>
                    <a:pt x="246" y="22"/>
                    <a:pt x="247" y="22"/>
                  </a:cubicBezTo>
                  <a:cubicBezTo>
                    <a:pt x="248" y="22"/>
                    <a:pt x="248" y="22"/>
                    <a:pt x="249" y="22"/>
                  </a:cubicBezTo>
                  <a:cubicBezTo>
                    <a:pt x="250" y="23"/>
                    <a:pt x="251" y="23"/>
                    <a:pt x="251" y="24"/>
                  </a:cubicBezTo>
                  <a:cubicBezTo>
                    <a:pt x="254" y="25"/>
                    <a:pt x="256" y="28"/>
                    <a:pt x="257" y="31"/>
                  </a:cubicBezTo>
                  <a:cubicBezTo>
                    <a:pt x="258" y="32"/>
                    <a:pt x="258" y="33"/>
                    <a:pt x="259" y="35"/>
                  </a:cubicBezTo>
                  <a:cubicBezTo>
                    <a:pt x="259" y="36"/>
                    <a:pt x="259" y="38"/>
                    <a:pt x="259" y="39"/>
                  </a:cubicBezTo>
                  <a:cubicBezTo>
                    <a:pt x="258" y="40"/>
                    <a:pt x="258" y="40"/>
                    <a:pt x="258" y="40"/>
                  </a:cubicBezTo>
                  <a:cubicBezTo>
                    <a:pt x="258" y="39"/>
                    <a:pt x="258" y="39"/>
                    <a:pt x="258" y="39"/>
                  </a:cubicBezTo>
                  <a:cubicBezTo>
                    <a:pt x="258" y="39"/>
                    <a:pt x="258" y="39"/>
                    <a:pt x="258" y="39"/>
                  </a:cubicBezTo>
                  <a:cubicBezTo>
                    <a:pt x="258" y="38"/>
                    <a:pt x="258" y="36"/>
                    <a:pt x="257" y="35"/>
                  </a:cubicBezTo>
                  <a:cubicBezTo>
                    <a:pt x="257" y="34"/>
                    <a:pt x="257" y="34"/>
                    <a:pt x="256" y="33"/>
                  </a:cubicBezTo>
                  <a:cubicBezTo>
                    <a:pt x="256" y="33"/>
                    <a:pt x="256" y="32"/>
                    <a:pt x="256" y="31"/>
                  </a:cubicBezTo>
                  <a:cubicBezTo>
                    <a:pt x="254" y="29"/>
                    <a:pt x="252" y="27"/>
                    <a:pt x="250" y="26"/>
                  </a:cubicBezTo>
                  <a:cubicBezTo>
                    <a:pt x="249" y="26"/>
                    <a:pt x="249" y="25"/>
                    <a:pt x="248" y="25"/>
                  </a:cubicBezTo>
                  <a:cubicBezTo>
                    <a:pt x="248" y="25"/>
                    <a:pt x="247" y="25"/>
                    <a:pt x="246" y="25"/>
                  </a:cubicBezTo>
                  <a:cubicBezTo>
                    <a:pt x="246" y="25"/>
                    <a:pt x="245" y="25"/>
                    <a:pt x="245" y="25"/>
                  </a:cubicBezTo>
                  <a:cubicBezTo>
                    <a:pt x="244" y="25"/>
                    <a:pt x="244" y="25"/>
                    <a:pt x="243" y="26"/>
                  </a:cubicBezTo>
                  <a:cubicBezTo>
                    <a:pt x="243" y="26"/>
                    <a:pt x="242" y="26"/>
                    <a:pt x="242" y="26"/>
                  </a:cubicBezTo>
                  <a:cubicBezTo>
                    <a:pt x="241" y="27"/>
                    <a:pt x="241" y="27"/>
                    <a:pt x="240" y="28"/>
                  </a:cubicBezTo>
                  <a:cubicBezTo>
                    <a:pt x="240" y="28"/>
                    <a:pt x="240" y="29"/>
                    <a:pt x="239" y="29"/>
                  </a:cubicBezTo>
                  <a:cubicBezTo>
                    <a:pt x="238" y="31"/>
                    <a:pt x="238" y="31"/>
                    <a:pt x="238" y="31"/>
                  </a:cubicBezTo>
                  <a:cubicBezTo>
                    <a:pt x="238" y="32"/>
                    <a:pt x="236" y="32"/>
                    <a:pt x="235" y="32"/>
                  </a:cubicBezTo>
                  <a:cubicBezTo>
                    <a:pt x="235" y="31"/>
                    <a:pt x="234" y="30"/>
                    <a:pt x="234" y="30"/>
                  </a:cubicBezTo>
                  <a:cubicBezTo>
                    <a:pt x="234" y="30"/>
                    <a:pt x="234" y="30"/>
                    <a:pt x="234" y="30"/>
                  </a:cubicBezTo>
                  <a:cubicBezTo>
                    <a:pt x="234" y="26"/>
                    <a:pt x="233" y="22"/>
                    <a:pt x="230" y="19"/>
                  </a:cubicBezTo>
                  <a:cubicBezTo>
                    <a:pt x="228" y="16"/>
                    <a:pt x="225" y="14"/>
                    <a:pt x="221" y="13"/>
                  </a:cubicBezTo>
                  <a:cubicBezTo>
                    <a:pt x="221" y="13"/>
                    <a:pt x="220" y="13"/>
                    <a:pt x="220" y="12"/>
                  </a:cubicBezTo>
                  <a:cubicBezTo>
                    <a:pt x="220" y="12"/>
                    <a:pt x="220" y="12"/>
                    <a:pt x="220" y="12"/>
                  </a:cubicBezTo>
                  <a:cubicBezTo>
                    <a:pt x="219" y="12"/>
                    <a:pt x="219" y="12"/>
                    <a:pt x="219" y="12"/>
                  </a:cubicBezTo>
                  <a:cubicBezTo>
                    <a:pt x="218" y="12"/>
                    <a:pt x="218" y="12"/>
                    <a:pt x="218" y="12"/>
                  </a:cubicBezTo>
                  <a:cubicBezTo>
                    <a:pt x="217" y="12"/>
                    <a:pt x="217" y="12"/>
                    <a:pt x="217" y="12"/>
                  </a:cubicBezTo>
                  <a:cubicBezTo>
                    <a:pt x="216" y="13"/>
                    <a:pt x="216" y="13"/>
                    <a:pt x="216" y="13"/>
                  </a:cubicBezTo>
                  <a:cubicBezTo>
                    <a:pt x="215" y="13"/>
                    <a:pt x="215" y="13"/>
                    <a:pt x="214" y="13"/>
                  </a:cubicBezTo>
                  <a:cubicBezTo>
                    <a:pt x="214" y="14"/>
                    <a:pt x="213" y="14"/>
                    <a:pt x="213" y="15"/>
                  </a:cubicBezTo>
                  <a:cubicBezTo>
                    <a:pt x="212" y="16"/>
                    <a:pt x="212" y="16"/>
                    <a:pt x="211" y="17"/>
                  </a:cubicBezTo>
                  <a:cubicBezTo>
                    <a:pt x="211" y="18"/>
                    <a:pt x="210" y="19"/>
                    <a:pt x="210" y="20"/>
                  </a:cubicBezTo>
                  <a:cubicBezTo>
                    <a:pt x="210" y="20"/>
                    <a:pt x="209" y="21"/>
                    <a:pt x="209" y="22"/>
                  </a:cubicBezTo>
                  <a:cubicBezTo>
                    <a:pt x="208" y="25"/>
                    <a:pt x="208" y="25"/>
                    <a:pt x="208" y="25"/>
                  </a:cubicBezTo>
                  <a:cubicBezTo>
                    <a:pt x="208" y="27"/>
                    <a:pt x="206" y="29"/>
                    <a:pt x="204" y="28"/>
                  </a:cubicBezTo>
                  <a:cubicBezTo>
                    <a:pt x="203" y="28"/>
                    <a:pt x="202" y="27"/>
                    <a:pt x="201" y="26"/>
                  </a:cubicBezTo>
                  <a:cubicBezTo>
                    <a:pt x="201" y="26"/>
                    <a:pt x="201" y="26"/>
                    <a:pt x="201" y="26"/>
                  </a:cubicBezTo>
                  <a:cubicBezTo>
                    <a:pt x="200" y="23"/>
                    <a:pt x="200" y="23"/>
                    <a:pt x="200" y="23"/>
                  </a:cubicBezTo>
                  <a:cubicBezTo>
                    <a:pt x="200" y="23"/>
                    <a:pt x="200" y="22"/>
                    <a:pt x="199" y="21"/>
                  </a:cubicBezTo>
                  <a:cubicBezTo>
                    <a:pt x="199" y="21"/>
                    <a:pt x="199" y="20"/>
                    <a:pt x="198" y="20"/>
                  </a:cubicBezTo>
                  <a:cubicBezTo>
                    <a:pt x="198" y="19"/>
                    <a:pt x="197" y="18"/>
                    <a:pt x="197" y="18"/>
                  </a:cubicBezTo>
                  <a:cubicBezTo>
                    <a:pt x="196" y="17"/>
                    <a:pt x="196" y="17"/>
                    <a:pt x="195" y="17"/>
                  </a:cubicBezTo>
                  <a:cubicBezTo>
                    <a:pt x="195" y="16"/>
                    <a:pt x="194" y="16"/>
                    <a:pt x="194" y="15"/>
                  </a:cubicBezTo>
                  <a:cubicBezTo>
                    <a:pt x="193" y="15"/>
                    <a:pt x="193" y="15"/>
                    <a:pt x="192" y="14"/>
                  </a:cubicBezTo>
                  <a:cubicBezTo>
                    <a:pt x="192" y="14"/>
                    <a:pt x="191" y="14"/>
                    <a:pt x="190" y="14"/>
                  </a:cubicBezTo>
                  <a:cubicBezTo>
                    <a:pt x="190" y="14"/>
                    <a:pt x="189" y="14"/>
                    <a:pt x="189" y="14"/>
                  </a:cubicBezTo>
                  <a:cubicBezTo>
                    <a:pt x="188" y="14"/>
                    <a:pt x="188" y="14"/>
                    <a:pt x="187" y="14"/>
                  </a:cubicBezTo>
                  <a:cubicBezTo>
                    <a:pt x="187" y="14"/>
                    <a:pt x="186" y="14"/>
                    <a:pt x="186" y="15"/>
                  </a:cubicBezTo>
                  <a:cubicBezTo>
                    <a:pt x="185" y="15"/>
                    <a:pt x="185" y="15"/>
                    <a:pt x="184" y="15"/>
                  </a:cubicBezTo>
                  <a:cubicBezTo>
                    <a:pt x="184" y="16"/>
                    <a:pt x="183" y="16"/>
                    <a:pt x="183" y="17"/>
                  </a:cubicBezTo>
                  <a:cubicBezTo>
                    <a:pt x="182" y="17"/>
                    <a:pt x="182" y="18"/>
                    <a:pt x="182" y="18"/>
                  </a:cubicBezTo>
                  <a:cubicBezTo>
                    <a:pt x="181" y="19"/>
                    <a:pt x="181" y="19"/>
                    <a:pt x="181" y="20"/>
                  </a:cubicBezTo>
                  <a:cubicBezTo>
                    <a:pt x="180" y="22"/>
                    <a:pt x="180" y="22"/>
                    <a:pt x="180" y="22"/>
                  </a:cubicBezTo>
                  <a:cubicBezTo>
                    <a:pt x="180" y="22"/>
                    <a:pt x="180" y="22"/>
                    <a:pt x="180" y="22"/>
                  </a:cubicBezTo>
                  <a:cubicBezTo>
                    <a:pt x="179" y="25"/>
                    <a:pt x="176" y="25"/>
                    <a:pt x="174" y="24"/>
                  </a:cubicBezTo>
                  <a:cubicBezTo>
                    <a:pt x="172" y="24"/>
                    <a:pt x="171" y="22"/>
                    <a:pt x="171" y="21"/>
                  </a:cubicBezTo>
                  <a:cubicBezTo>
                    <a:pt x="172" y="18"/>
                    <a:pt x="171" y="16"/>
                    <a:pt x="171" y="14"/>
                  </a:cubicBezTo>
                  <a:cubicBezTo>
                    <a:pt x="170" y="12"/>
                    <a:pt x="169" y="10"/>
                    <a:pt x="168" y="10"/>
                  </a:cubicBezTo>
                  <a:cubicBezTo>
                    <a:pt x="167" y="9"/>
                    <a:pt x="167" y="9"/>
                    <a:pt x="166" y="9"/>
                  </a:cubicBezTo>
                  <a:cubicBezTo>
                    <a:pt x="165" y="9"/>
                    <a:pt x="164" y="9"/>
                    <a:pt x="163" y="9"/>
                  </a:cubicBezTo>
                  <a:cubicBezTo>
                    <a:pt x="162" y="9"/>
                    <a:pt x="162" y="9"/>
                    <a:pt x="162" y="9"/>
                  </a:cubicBezTo>
                  <a:cubicBezTo>
                    <a:pt x="160" y="10"/>
                    <a:pt x="160" y="10"/>
                    <a:pt x="160" y="10"/>
                  </a:cubicBezTo>
                  <a:cubicBezTo>
                    <a:pt x="159" y="10"/>
                    <a:pt x="158" y="11"/>
                    <a:pt x="157" y="11"/>
                  </a:cubicBezTo>
                  <a:cubicBezTo>
                    <a:pt x="156" y="11"/>
                    <a:pt x="155" y="12"/>
                    <a:pt x="154" y="13"/>
                  </a:cubicBezTo>
                  <a:cubicBezTo>
                    <a:pt x="154" y="13"/>
                    <a:pt x="153" y="13"/>
                    <a:pt x="153" y="14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0" y="18"/>
                    <a:pt x="150" y="18"/>
                    <a:pt x="150" y="18"/>
                  </a:cubicBezTo>
                  <a:cubicBezTo>
                    <a:pt x="149" y="19"/>
                    <a:pt x="149" y="19"/>
                    <a:pt x="149" y="19"/>
                  </a:cubicBezTo>
                  <a:cubicBezTo>
                    <a:pt x="149" y="20"/>
                    <a:pt x="149" y="20"/>
                    <a:pt x="148" y="21"/>
                  </a:cubicBezTo>
                  <a:cubicBezTo>
                    <a:pt x="148" y="22"/>
                    <a:pt x="148" y="23"/>
                    <a:pt x="147" y="24"/>
                  </a:cubicBezTo>
                  <a:cubicBezTo>
                    <a:pt x="147" y="25"/>
                    <a:pt x="147" y="26"/>
                    <a:pt x="147" y="28"/>
                  </a:cubicBezTo>
                  <a:cubicBezTo>
                    <a:pt x="147" y="29"/>
                    <a:pt x="146" y="30"/>
                    <a:pt x="146" y="31"/>
                  </a:cubicBezTo>
                  <a:cubicBezTo>
                    <a:pt x="146" y="35"/>
                    <a:pt x="146" y="35"/>
                    <a:pt x="146" y="35"/>
                  </a:cubicBezTo>
                  <a:cubicBezTo>
                    <a:pt x="146" y="37"/>
                    <a:pt x="144" y="39"/>
                    <a:pt x="142" y="39"/>
                  </a:cubicBezTo>
                  <a:cubicBezTo>
                    <a:pt x="141" y="39"/>
                    <a:pt x="140" y="38"/>
                    <a:pt x="139" y="37"/>
                  </a:cubicBezTo>
                  <a:cubicBezTo>
                    <a:pt x="139" y="37"/>
                    <a:pt x="139" y="37"/>
                    <a:pt x="139" y="37"/>
                  </a:cubicBezTo>
                  <a:cubicBezTo>
                    <a:pt x="139" y="36"/>
                    <a:pt x="139" y="35"/>
                    <a:pt x="138" y="35"/>
                  </a:cubicBezTo>
                  <a:cubicBezTo>
                    <a:pt x="138" y="34"/>
                    <a:pt x="138" y="34"/>
                    <a:pt x="137" y="33"/>
                  </a:cubicBezTo>
                  <a:cubicBezTo>
                    <a:pt x="137" y="33"/>
                    <a:pt x="136" y="32"/>
                    <a:pt x="136" y="32"/>
                  </a:cubicBezTo>
                  <a:cubicBezTo>
                    <a:pt x="135" y="32"/>
                    <a:pt x="135" y="31"/>
                    <a:pt x="134" y="31"/>
                  </a:cubicBezTo>
                  <a:cubicBezTo>
                    <a:pt x="133" y="30"/>
                    <a:pt x="132" y="30"/>
                    <a:pt x="131" y="30"/>
                  </a:cubicBezTo>
                  <a:cubicBezTo>
                    <a:pt x="130" y="29"/>
                    <a:pt x="129" y="29"/>
                    <a:pt x="129" y="29"/>
                  </a:cubicBezTo>
                  <a:cubicBezTo>
                    <a:pt x="127" y="29"/>
                    <a:pt x="127" y="29"/>
                    <a:pt x="127" y="29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4" y="30"/>
                    <a:pt x="123" y="30"/>
                    <a:pt x="123" y="31"/>
                  </a:cubicBezTo>
                  <a:cubicBezTo>
                    <a:pt x="122" y="31"/>
                    <a:pt x="122" y="31"/>
                    <a:pt x="121" y="32"/>
                  </a:cubicBezTo>
                  <a:cubicBezTo>
                    <a:pt x="121" y="32"/>
                    <a:pt x="120" y="32"/>
                    <a:pt x="120" y="33"/>
                  </a:cubicBezTo>
                  <a:cubicBezTo>
                    <a:pt x="119" y="33"/>
                    <a:pt x="119" y="34"/>
                    <a:pt x="118" y="34"/>
                  </a:cubicBezTo>
                  <a:cubicBezTo>
                    <a:pt x="118" y="35"/>
                    <a:pt x="118" y="35"/>
                    <a:pt x="117" y="36"/>
                  </a:cubicBezTo>
                  <a:cubicBezTo>
                    <a:pt x="117" y="37"/>
                    <a:pt x="117" y="37"/>
                    <a:pt x="117" y="38"/>
                  </a:cubicBezTo>
                  <a:cubicBezTo>
                    <a:pt x="116" y="40"/>
                    <a:pt x="116" y="40"/>
                    <a:pt x="116" y="40"/>
                  </a:cubicBezTo>
                  <a:cubicBezTo>
                    <a:pt x="116" y="40"/>
                    <a:pt x="116" y="40"/>
                    <a:pt x="116" y="40"/>
                  </a:cubicBezTo>
                  <a:cubicBezTo>
                    <a:pt x="116" y="42"/>
                    <a:pt x="115" y="43"/>
                    <a:pt x="113" y="42"/>
                  </a:cubicBezTo>
                  <a:cubicBezTo>
                    <a:pt x="112" y="42"/>
                    <a:pt x="112" y="41"/>
                    <a:pt x="111" y="41"/>
                  </a:cubicBezTo>
                  <a:cubicBezTo>
                    <a:pt x="111" y="38"/>
                    <a:pt x="111" y="38"/>
                    <a:pt x="111" y="38"/>
                  </a:cubicBezTo>
                  <a:cubicBezTo>
                    <a:pt x="111" y="38"/>
                    <a:pt x="110" y="37"/>
                    <a:pt x="110" y="37"/>
                  </a:cubicBezTo>
                  <a:cubicBezTo>
                    <a:pt x="110" y="36"/>
                    <a:pt x="109" y="35"/>
                    <a:pt x="109" y="35"/>
                  </a:cubicBezTo>
                  <a:cubicBezTo>
                    <a:pt x="109" y="34"/>
                    <a:pt x="108" y="34"/>
                    <a:pt x="108" y="33"/>
                  </a:cubicBezTo>
                  <a:cubicBezTo>
                    <a:pt x="107" y="33"/>
                    <a:pt x="107" y="32"/>
                    <a:pt x="106" y="32"/>
                  </a:cubicBezTo>
                  <a:cubicBezTo>
                    <a:pt x="106" y="31"/>
                    <a:pt x="105" y="31"/>
                    <a:pt x="105" y="31"/>
                  </a:cubicBezTo>
                  <a:cubicBezTo>
                    <a:pt x="104" y="31"/>
                    <a:pt x="104" y="30"/>
                    <a:pt x="103" y="30"/>
                  </a:cubicBezTo>
                  <a:cubicBezTo>
                    <a:pt x="102" y="30"/>
                    <a:pt x="102" y="30"/>
                    <a:pt x="101" y="30"/>
                  </a:cubicBezTo>
                  <a:cubicBezTo>
                    <a:pt x="100" y="30"/>
                    <a:pt x="98" y="30"/>
                    <a:pt x="97" y="31"/>
                  </a:cubicBezTo>
                  <a:cubicBezTo>
                    <a:pt x="96" y="31"/>
                    <a:pt x="96" y="31"/>
                    <a:pt x="95" y="31"/>
                  </a:cubicBezTo>
                  <a:cubicBezTo>
                    <a:pt x="94" y="32"/>
                    <a:pt x="94" y="32"/>
                    <a:pt x="93" y="32"/>
                  </a:cubicBezTo>
                  <a:cubicBezTo>
                    <a:pt x="93" y="33"/>
                    <a:pt x="92" y="33"/>
                    <a:pt x="92" y="34"/>
                  </a:cubicBezTo>
                  <a:cubicBezTo>
                    <a:pt x="91" y="34"/>
                    <a:pt x="91" y="35"/>
                    <a:pt x="90" y="36"/>
                  </a:cubicBezTo>
                  <a:cubicBezTo>
                    <a:pt x="90" y="36"/>
                    <a:pt x="89" y="37"/>
                    <a:pt x="89" y="37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40"/>
                    <a:pt x="87" y="41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4" y="37"/>
                    <a:pt x="84" y="37"/>
                    <a:pt x="84" y="37"/>
                  </a:cubicBezTo>
                  <a:cubicBezTo>
                    <a:pt x="82" y="35"/>
                    <a:pt x="82" y="35"/>
                    <a:pt x="82" y="35"/>
                  </a:cubicBezTo>
                  <a:cubicBezTo>
                    <a:pt x="81" y="35"/>
                    <a:pt x="80" y="34"/>
                    <a:pt x="79" y="33"/>
                  </a:cubicBezTo>
                  <a:cubicBezTo>
                    <a:pt x="78" y="33"/>
                    <a:pt x="78" y="33"/>
                    <a:pt x="77" y="32"/>
                  </a:cubicBezTo>
                  <a:cubicBezTo>
                    <a:pt x="76" y="32"/>
                    <a:pt x="75" y="32"/>
                    <a:pt x="74" y="32"/>
                  </a:cubicBezTo>
                  <a:cubicBezTo>
                    <a:pt x="73" y="32"/>
                    <a:pt x="72" y="32"/>
                    <a:pt x="71" y="33"/>
                  </a:cubicBezTo>
                  <a:cubicBezTo>
                    <a:pt x="70" y="33"/>
                    <a:pt x="69" y="33"/>
                    <a:pt x="68" y="34"/>
                  </a:cubicBezTo>
                  <a:cubicBezTo>
                    <a:pt x="67" y="34"/>
                    <a:pt x="66" y="35"/>
                    <a:pt x="66" y="36"/>
                  </a:cubicBezTo>
                  <a:cubicBezTo>
                    <a:pt x="64" y="37"/>
                    <a:pt x="63" y="39"/>
                    <a:pt x="63" y="41"/>
                  </a:cubicBezTo>
                  <a:cubicBezTo>
                    <a:pt x="62" y="43"/>
                    <a:pt x="62" y="45"/>
                    <a:pt x="63" y="47"/>
                  </a:cubicBezTo>
                  <a:cubicBezTo>
                    <a:pt x="63" y="51"/>
                    <a:pt x="64" y="55"/>
                    <a:pt x="64" y="60"/>
                  </a:cubicBezTo>
                  <a:cubicBezTo>
                    <a:pt x="64" y="61"/>
                    <a:pt x="63" y="62"/>
                    <a:pt x="62" y="62"/>
                  </a:cubicBezTo>
                  <a:cubicBezTo>
                    <a:pt x="61" y="62"/>
                    <a:pt x="61" y="62"/>
                    <a:pt x="61" y="61"/>
                  </a:cubicBezTo>
                  <a:cubicBezTo>
                    <a:pt x="61" y="61"/>
                    <a:pt x="61" y="61"/>
                    <a:pt x="61" y="61"/>
                  </a:cubicBezTo>
                  <a:cubicBezTo>
                    <a:pt x="60" y="60"/>
                    <a:pt x="59" y="60"/>
                    <a:pt x="58" y="59"/>
                  </a:cubicBezTo>
                  <a:cubicBezTo>
                    <a:pt x="57" y="58"/>
                    <a:pt x="56" y="58"/>
                    <a:pt x="55" y="57"/>
                  </a:cubicBezTo>
                  <a:cubicBezTo>
                    <a:pt x="53" y="56"/>
                    <a:pt x="51" y="56"/>
                    <a:pt x="48" y="56"/>
                  </a:cubicBezTo>
                  <a:cubicBezTo>
                    <a:pt x="47" y="56"/>
                    <a:pt x="46" y="56"/>
                    <a:pt x="45" y="56"/>
                  </a:cubicBezTo>
                  <a:cubicBezTo>
                    <a:pt x="44" y="56"/>
                    <a:pt x="43" y="56"/>
                    <a:pt x="42" y="57"/>
                  </a:cubicBezTo>
                  <a:cubicBezTo>
                    <a:pt x="41" y="57"/>
                    <a:pt x="40" y="58"/>
                    <a:pt x="40" y="59"/>
                  </a:cubicBezTo>
                  <a:cubicBezTo>
                    <a:pt x="39" y="59"/>
                    <a:pt x="38" y="60"/>
                    <a:pt x="37" y="61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35" y="64"/>
                    <a:pt x="35" y="66"/>
                    <a:pt x="35" y="67"/>
                  </a:cubicBezTo>
                  <a:cubicBezTo>
                    <a:pt x="34" y="68"/>
                    <a:pt x="34" y="69"/>
                    <a:pt x="34" y="70"/>
                  </a:cubicBezTo>
                  <a:cubicBezTo>
                    <a:pt x="34" y="71"/>
                    <a:pt x="34" y="72"/>
                    <a:pt x="34" y="73"/>
                  </a:cubicBezTo>
                  <a:cubicBezTo>
                    <a:pt x="35" y="75"/>
                    <a:pt x="36" y="77"/>
                    <a:pt x="36" y="80"/>
                  </a:cubicBezTo>
                  <a:cubicBezTo>
                    <a:pt x="37" y="81"/>
                    <a:pt x="37" y="83"/>
                    <a:pt x="37" y="84"/>
                  </a:cubicBezTo>
                  <a:cubicBezTo>
                    <a:pt x="38" y="85"/>
                    <a:pt x="38" y="87"/>
                    <a:pt x="38" y="88"/>
                  </a:cubicBezTo>
                  <a:cubicBezTo>
                    <a:pt x="38" y="90"/>
                    <a:pt x="37" y="92"/>
                    <a:pt x="35" y="92"/>
                  </a:cubicBezTo>
                  <a:cubicBezTo>
                    <a:pt x="34" y="92"/>
                    <a:pt x="33" y="92"/>
                    <a:pt x="32" y="91"/>
                  </a:cubicBezTo>
                  <a:cubicBezTo>
                    <a:pt x="32" y="91"/>
                    <a:pt x="32" y="91"/>
                    <a:pt x="32" y="91"/>
                  </a:cubicBezTo>
                  <a:cubicBezTo>
                    <a:pt x="31" y="90"/>
                    <a:pt x="31" y="90"/>
                    <a:pt x="31" y="90"/>
                  </a:cubicBezTo>
                  <a:cubicBezTo>
                    <a:pt x="30" y="90"/>
                    <a:pt x="30" y="90"/>
                    <a:pt x="30" y="90"/>
                  </a:cubicBezTo>
                  <a:cubicBezTo>
                    <a:pt x="29" y="89"/>
                    <a:pt x="29" y="89"/>
                    <a:pt x="29" y="89"/>
                  </a:cubicBezTo>
                  <a:cubicBezTo>
                    <a:pt x="29" y="89"/>
                    <a:pt x="29" y="89"/>
                    <a:pt x="29" y="89"/>
                  </a:cubicBezTo>
                  <a:cubicBezTo>
                    <a:pt x="29" y="89"/>
                    <a:pt x="29" y="89"/>
                    <a:pt x="29" y="89"/>
                  </a:cubicBezTo>
                  <a:cubicBezTo>
                    <a:pt x="29" y="89"/>
                    <a:pt x="29" y="89"/>
                    <a:pt x="29" y="89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91"/>
                    <a:pt x="27" y="91"/>
                    <a:pt x="27" y="92"/>
                  </a:cubicBezTo>
                  <a:cubicBezTo>
                    <a:pt x="27" y="93"/>
                    <a:pt x="27" y="94"/>
                    <a:pt x="27" y="95"/>
                  </a:cubicBezTo>
                  <a:cubicBezTo>
                    <a:pt x="27" y="97"/>
                    <a:pt x="27" y="98"/>
                    <a:pt x="27" y="99"/>
                  </a:cubicBezTo>
                  <a:cubicBezTo>
                    <a:pt x="27" y="101"/>
                    <a:pt x="27" y="103"/>
                    <a:pt x="27" y="105"/>
                  </a:cubicBezTo>
                  <a:cubicBezTo>
                    <a:pt x="28" y="105"/>
                    <a:pt x="28" y="105"/>
                    <a:pt x="28" y="105"/>
                  </a:cubicBezTo>
                  <a:cubicBezTo>
                    <a:pt x="28" y="107"/>
                    <a:pt x="27" y="109"/>
                    <a:pt x="25" y="109"/>
                  </a:cubicBezTo>
                  <a:cubicBezTo>
                    <a:pt x="24" y="110"/>
                    <a:pt x="23" y="109"/>
                    <a:pt x="23" y="109"/>
                  </a:cubicBezTo>
                  <a:cubicBezTo>
                    <a:pt x="20" y="107"/>
                    <a:pt x="17" y="106"/>
                    <a:pt x="13" y="107"/>
                  </a:cubicBezTo>
                  <a:cubicBezTo>
                    <a:pt x="12" y="107"/>
                    <a:pt x="10" y="107"/>
                    <a:pt x="9" y="108"/>
                  </a:cubicBezTo>
                  <a:cubicBezTo>
                    <a:pt x="8" y="108"/>
                    <a:pt x="8" y="109"/>
                    <a:pt x="7" y="109"/>
                  </a:cubicBezTo>
                  <a:cubicBezTo>
                    <a:pt x="7" y="109"/>
                    <a:pt x="7" y="109"/>
                    <a:pt x="7" y="110"/>
                  </a:cubicBezTo>
                  <a:cubicBezTo>
                    <a:pt x="7" y="111"/>
                    <a:pt x="7" y="111"/>
                    <a:pt x="7" y="111"/>
                  </a:cubicBezTo>
                  <a:cubicBezTo>
                    <a:pt x="6" y="111"/>
                    <a:pt x="6" y="111"/>
                    <a:pt x="6" y="111"/>
                  </a:cubicBezTo>
                  <a:cubicBezTo>
                    <a:pt x="6" y="111"/>
                    <a:pt x="6" y="111"/>
                    <a:pt x="6" y="111"/>
                  </a:cubicBezTo>
                  <a:cubicBezTo>
                    <a:pt x="6" y="111"/>
                    <a:pt x="6" y="111"/>
                    <a:pt x="6" y="111"/>
                  </a:cubicBezTo>
                  <a:cubicBezTo>
                    <a:pt x="6" y="111"/>
                    <a:pt x="6" y="111"/>
                    <a:pt x="6" y="111"/>
                  </a:cubicBezTo>
                  <a:cubicBezTo>
                    <a:pt x="6" y="111"/>
                    <a:pt x="6" y="111"/>
                    <a:pt x="6" y="111"/>
                  </a:cubicBezTo>
                  <a:cubicBezTo>
                    <a:pt x="6" y="111"/>
                    <a:pt x="6" y="111"/>
                    <a:pt x="6" y="111"/>
                  </a:cubicBezTo>
                  <a:cubicBezTo>
                    <a:pt x="6" y="112"/>
                    <a:pt x="6" y="112"/>
                    <a:pt x="6" y="113"/>
                  </a:cubicBezTo>
                  <a:cubicBezTo>
                    <a:pt x="6" y="114"/>
                    <a:pt x="6" y="115"/>
                    <a:pt x="6" y="115"/>
                  </a:cubicBezTo>
                  <a:cubicBezTo>
                    <a:pt x="6" y="116"/>
                    <a:pt x="6" y="117"/>
                    <a:pt x="6" y="118"/>
                  </a:cubicBezTo>
                  <a:cubicBezTo>
                    <a:pt x="7" y="119"/>
                    <a:pt x="7" y="120"/>
                    <a:pt x="7" y="121"/>
                  </a:cubicBezTo>
                  <a:cubicBezTo>
                    <a:pt x="8" y="122"/>
                    <a:pt x="8" y="124"/>
                    <a:pt x="9" y="126"/>
                  </a:cubicBezTo>
                  <a:cubicBezTo>
                    <a:pt x="10" y="127"/>
                    <a:pt x="11" y="129"/>
                    <a:pt x="12" y="131"/>
                  </a:cubicBezTo>
                  <a:cubicBezTo>
                    <a:pt x="12" y="131"/>
                    <a:pt x="12" y="131"/>
                    <a:pt x="12" y="131"/>
                  </a:cubicBezTo>
                  <a:cubicBezTo>
                    <a:pt x="13" y="131"/>
                    <a:pt x="13" y="133"/>
                    <a:pt x="12" y="133"/>
                  </a:cubicBezTo>
                  <a:cubicBezTo>
                    <a:pt x="11" y="134"/>
                    <a:pt x="11" y="134"/>
                    <a:pt x="10" y="134"/>
                  </a:cubicBezTo>
                  <a:cubicBezTo>
                    <a:pt x="10" y="133"/>
                    <a:pt x="9" y="133"/>
                    <a:pt x="8" y="133"/>
                  </a:cubicBezTo>
                  <a:cubicBezTo>
                    <a:pt x="8" y="133"/>
                    <a:pt x="7" y="134"/>
                    <a:pt x="7" y="134"/>
                  </a:cubicBezTo>
                  <a:cubicBezTo>
                    <a:pt x="6" y="134"/>
                    <a:pt x="6" y="134"/>
                    <a:pt x="6" y="134"/>
                  </a:cubicBezTo>
                  <a:cubicBezTo>
                    <a:pt x="5" y="134"/>
                    <a:pt x="4" y="135"/>
                    <a:pt x="4" y="135"/>
                  </a:cubicBezTo>
                  <a:cubicBezTo>
                    <a:pt x="3" y="136"/>
                    <a:pt x="3" y="137"/>
                    <a:pt x="2" y="138"/>
                  </a:cubicBezTo>
                  <a:cubicBezTo>
                    <a:pt x="2" y="138"/>
                    <a:pt x="2" y="139"/>
                    <a:pt x="2" y="140"/>
                  </a:cubicBezTo>
                  <a:cubicBezTo>
                    <a:pt x="2" y="140"/>
                    <a:pt x="1" y="141"/>
                    <a:pt x="2" y="141"/>
                  </a:cubicBezTo>
                  <a:cubicBezTo>
                    <a:pt x="2" y="142"/>
                    <a:pt x="2" y="142"/>
                    <a:pt x="2" y="143"/>
                  </a:cubicBezTo>
                  <a:cubicBezTo>
                    <a:pt x="2" y="143"/>
                    <a:pt x="2" y="143"/>
                    <a:pt x="2" y="144"/>
                  </a:cubicBezTo>
                  <a:cubicBezTo>
                    <a:pt x="3" y="144"/>
                    <a:pt x="3" y="145"/>
                    <a:pt x="3" y="145"/>
                  </a:cubicBezTo>
                  <a:cubicBezTo>
                    <a:pt x="3" y="145"/>
                    <a:pt x="4" y="146"/>
                    <a:pt x="4" y="146"/>
                  </a:cubicBezTo>
                  <a:cubicBezTo>
                    <a:pt x="5" y="147"/>
                    <a:pt x="5" y="147"/>
                    <a:pt x="5" y="147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5" y="148"/>
                    <a:pt x="5" y="148"/>
                    <a:pt x="5" y="148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</p:grpSp>
      <p:grpSp>
        <p:nvGrpSpPr>
          <p:cNvPr id="46" name="Group 7">
            <a:extLst>
              <a:ext uri="{FF2B5EF4-FFF2-40B4-BE49-F238E27FC236}">
                <a16:creationId xmlns:a16="http://schemas.microsoft.com/office/drawing/2014/main" xmlns="" id="{66BC104B-2E5E-486B-84B6-9C4C0F22E5EF}"/>
              </a:ext>
            </a:extLst>
          </p:cNvPr>
          <p:cNvGrpSpPr/>
          <p:nvPr/>
        </p:nvGrpSpPr>
        <p:grpSpPr>
          <a:xfrm>
            <a:off x="7982427" y="2125504"/>
            <a:ext cx="759619" cy="731520"/>
            <a:chOff x="1752600" y="2200276"/>
            <a:chExt cx="749301" cy="635000"/>
          </a:xfrm>
          <a:solidFill>
            <a:schemeClr val="bg1"/>
          </a:solidFill>
        </p:grpSpPr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xmlns="" id="{86923267-72DC-401C-A090-45B34BADF324}"/>
                </a:ext>
              </a:extLst>
            </p:cNvPr>
            <p:cNvSpPr/>
            <p:nvPr/>
          </p:nvSpPr>
          <p:spPr bwMode="auto">
            <a:xfrm>
              <a:off x="1919288" y="2711451"/>
              <a:ext cx="582613" cy="123825"/>
            </a:xfrm>
            <a:custGeom>
              <a:avLst/>
              <a:gdLst/>
              <a:ahLst/>
              <a:cxnLst>
                <a:cxn ang="0">
                  <a:pos x="367" y="24"/>
                </a:cxn>
                <a:cxn ang="0">
                  <a:pos x="367" y="0"/>
                </a:cxn>
                <a:cxn ang="0">
                  <a:pos x="0" y="0"/>
                </a:cxn>
                <a:cxn ang="0">
                  <a:pos x="0" y="24"/>
                </a:cxn>
                <a:cxn ang="0">
                  <a:pos x="164" y="24"/>
                </a:cxn>
                <a:cxn ang="0">
                  <a:pos x="164" y="53"/>
                </a:cxn>
                <a:cxn ang="0">
                  <a:pos x="132" y="53"/>
                </a:cxn>
                <a:cxn ang="0">
                  <a:pos x="132" y="78"/>
                </a:cxn>
                <a:cxn ang="0">
                  <a:pos x="235" y="78"/>
                </a:cxn>
                <a:cxn ang="0">
                  <a:pos x="235" y="53"/>
                </a:cxn>
                <a:cxn ang="0">
                  <a:pos x="203" y="53"/>
                </a:cxn>
                <a:cxn ang="0">
                  <a:pos x="203" y="24"/>
                </a:cxn>
                <a:cxn ang="0">
                  <a:pos x="367" y="24"/>
                </a:cxn>
              </a:cxnLst>
              <a:rect l="0" t="0" r="r" b="b"/>
              <a:pathLst>
                <a:path w="367" h="78">
                  <a:moveTo>
                    <a:pt x="367" y="24"/>
                  </a:moveTo>
                  <a:lnTo>
                    <a:pt x="367" y="0"/>
                  </a:lnTo>
                  <a:lnTo>
                    <a:pt x="0" y="0"/>
                  </a:lnTo>
                  <a:lnTo>
                    <a:pt x="0" y="24"/>
                  </a:lnTo>
                  <a:lnTo>
                    <a:pt x="164" y="24"/>
                  </a:lnTo>
                  <a:lnTo>
                    <a:pt x="164" y="53"/>
                  </a:lnTo>
                  <a:lnTo>
                    <a:pt x="132" y="53"/>
                  </a:lnTo>
                  <a:lnTo>
                    <a:pt x="132" y="78"/>
                  </a:lnTo>
                  <a:lnTo>
                    <a:pt x="235" y="78"/>
                  </a:lnTo>
                  <a:lnTo>
                    <a:pt x="235" y="53"/>
                  </a:lnTo>
                  <a:lnTo>
                    <a:pt x="203" y="53"/>
                  </a:lnTo>
                  <a:lnTo>
                    <a:pt x="203" y="24"/>
                  </a:lnTo>
                  <a:lnTo>
                    <a:pt x="367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xmlns="" id="{922EE916-37EE-437E-827F-1AF70B16CF41}"/>
                </a:ext>
              </a:extLst>
            </p:cNvPr>
            <p:cNvSpPr/>
            <p:nvPr/>
          </p:nvSpPr>
          <p:spPr bwMode="auto">
            <a:xfrm>
              <a:off x="2216150" y="2476501"/>
              <a:ext cx="120650" cy="42863"/>
            </a:xfrm>
            <a:custGeom>
              <a:avLst/>
              <a:gdLst/>
              <a:ahLst/>
              <a:cxnLst>
                <a:cxn ang="0">
                  <a:pos x="76" y="27"/>
                </a:cxn>
                <a:cxn ang="0">
                  <a:pos x="70" y="0"/>
                </a:cxn>
                <a:cxn ang="0">
                  <a:pos x="0" y="0"/>
                </a:cxn>
                <a:cxn ang="0">
                  <a:pos x="0" y="27"/>
                </a:cxn>
                <a:cxn ang="0">
                  <a:pos x="76" y="27"/>
                </a:cxn>
              </a:cxnLst>
              <a:rect l="0" t="0" r="r" b="b"/>
              <a:pathLst>
                <a:path w="76" h="27">
                  <a:moveTo>
                    <a:pt x="76" y="27"/>
                  </a:moveTo>
                  <a:lnTo>
                    <a:pt x="70" y="0"/>
                  </a:lnTo>
                  <a:lnTo>
                    <a:pt x="0" y="0"/>
                  </a:lnTo>
                  <a:lnTo>
                    <a:pt x="0" y="27"/>
                  </a:lnTo>
                  <a:lnTo>
                    <a:pt x="76" y="2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xmlns="" id="{BF75574C-A76F-40EB-BDBB-2204E31CF03B}"/>
                </a:ext>
              </a:extLst>
            </p:cNvPr>
            <p:cNvSpPr/>
            <p:nvPr/>
          </p:nvSpPr>
          <p:spPr bwMode="auto">
            <a:xfrm>
              <a:off x="2214563" y="2528889"/>
              <a:ext cx="146050" cy="80963"/>
            </a:xfrm>
            <a:custGeom>
              <a:avLst/>
              <a:gdLst/>
              <a:ahLst/>
              <a:cxnLst>
                <a:cxn ang="0">
                  <a:pos x="0" y="51"/>
                </a:cxn>
                <a:cxn ang="0">
                  <a:pos x="92" y="51"/>
                </a:cxn>
                <a:cxn ang="0">
                  <a:pos x="79" y="0"/>
                </a:cxn>
                <a:cxn ang="0">
                  <a:pos x="1" y="0"/>
                </a:cxn>
                <a:cxn ang="0">
                  <a:pos x="0" y="51"/>
                </a:cxn>
              </a:cxnLst>
              <a:rect l="0" t="0" r="r" b="b"/>
              <a:pathLst>
                <a:path w="92" h="51">
                  <a:moveTo>
                    <a:pt x="0" y="51"/>
                  </a:moveTo>
                  <a:lnTo>
                    <a:pt x="92" y="51"/>
                  </a:lnTo>
                  <a:lnTo>
                    <a:pt x="79" y="0"/>
                  </a:lnTo>
                  <a:lnTo>
                    <a:pt x="1" y="0"/>
                  </a:lnTo>
                  <a:lnTo>
                    <a:pt x="0" y="5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50" name="Freeform 10">
              <a:extLst>
                <a:ext uri="{FF2B5EF4-FFF2-40B4-BE49-F238E27FC236}">
                  <a16:creationId xmlns:a16="http://schemas.microsoft.com/office/drawing/2014/main" xmlns="" id="{655559E3-9557-4F80-A4E2-830B8E413BF4}"/>
                </a:ext>
              </a:extLst>
            </p:cNvPr>
            <p:cNvSpPr/>
            <p:nvPr/>
          </p:nvSpPr>
          <p:spPr bwMode="auto">
            <a:xfrm>
              <a:off x="2341563" y="2476501"/>
              <a:ext cx="93663" cy="42863"/>
            </a:xfrm>
            <a:custGeom>
              <a:avLst/>
              <a:gdLst/>
              <a:ahLst/>
              <a:cxnLst>
                <a:cxn ang="0">
                  <a:pos x="59" y="27"/>
                </a:cxn>
                <a:cxn ang="0">
                  <a:pos x="51" y="0"/>
                </a:cxn>
                <a:cxn ang="0">
                  <a:pos x="0" y="0"/>
                </a:cxn>
                <a:cxn ang="0">
                  <a:pos x="8" y="27"/>
                </a:cxn>
                <a:cxn ang="0">
                  <a:pos x="59" y="27"/>
                </a:cxn>
              </a:cxnLst>
              <a:rect l="0" t="0" r="r" b="b"/>
              <a:pathLst>
                <a:path w="59" h="27">
                  <a:moveTo>
                    <a:pt x="59" y="27"/>
                  </a:moveTo>
                  <a:lnTo>
                    <a:pt x="51" y="0"/>
                  </a:lnTo>
                  <a:lnTo>
                    <a:pt x="0" y="0"/>
                  </a:lnTo>
                  <a:lnTo>
                    <a:pt x="8" y="27"/>
                  </a:lnTo>
                  <a:lnTo>
                    <a:pt x="59" y="2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51" name="Freeform 11">
              <a:extLst>
                <a:ext uri="{FF2B5EF4-FFF2-40B4-BE49-F238E27FC236}">
                  <a16:creationId xmlns:a16="http://schemas.microsoft.com/office/drawing/2014/main" xmlns="" id="{8504066E-F58E-4948-9201-1BF3119F1BB6}"/>
                </a:ext>
              </a:extLst>
            </p:cNvPr>
            <p:cNvSpPr/>
            <p:nvPr/>
          </p:nvSpPr>
          <p:spPr bwMode="auto">
            <a:xfrm>
              <a:off x="2355850" y="2528889"/>
              <a:ext cx="106363" cy="80963"/>
            </a:xfrm>
            <a:custGeom>
              <a:avLst/>
              <a:gdLst/>
              <a:ahLst/>
              <a:cxnLst>
                <a:cxn ang="0">
                  <a:pos x="12" y="51"/>
                </a:cxn>
                <a:cxn ang="0">
                  <a:pos x="67" y="51"/>
                </a:cxn>
                <a:cxn ang="0">
                  <a:pos x="52" y="0"/>
                </a:cxn>
                <a:cxn ang="0">
                  <a:pos x="0" y="0"/>
                </a:cxn>
                <a:cxn ang="0">
                  <a:pos x="12" y="51"/>
                </a:cxn>
              </a:cxnLst>
              <a:rect l="0" t="0" r="r" b="b"/>
              <a:pathLst>
                <a:path w="67" h="51">
                  <a:moveTo>
                    <a:pt x="12" y="51"/>
                  </a:moveTo>
                  <a:lnTo>
                    <a:pt x="67" y="51"/>
                  </a:lnTo>
                  <a:lnTo>
                    <a:pt x="52" y="0"/>
                  </a:lnTo>
                  <a:lnTo>
                    <a:pt x="0" y="0"/>
                  </a:lnTo>
                  <a:lnTo>
                    <a:pt x="12" y="5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52" name="Freeform 12">
              <a:extLst>
                <a:ext uri="{FF2B5EF4-FFF2-40B4-BE49-F238E27FC236}">
                  <a16:creationId xmlns:a16="http://schemas.microsoft.com/office/drawing/2014/main" xmlns="" id="{825B34A1-E479-4F9E-B100-97ED6EE3F7C3}"/>
                </a:ext>
              </a:extLst>
            </p:cNvPr>
            <p:cNvSpPr/>
            <p:nvPr/>
          </p:nvSpPr>
          <p:spPr bwMode="auto">
            <a:xfrm>
              <a:off x="1951038" y="2528889"/>
              <a:ext cx="111125" cy="80963"/>
            </a:xfrm>
            <a:custGeom>
              <a:avLst/>
              <a:gdLst/>
              <a:ahLst/>
              <a:cxnLst>
                <a:cxn ang="0">
                  <a:pos x="70" y="0"/>
                </a:cxn>
                <a:cxn ang="0">
                  <a:pos x="17" y="0"/>
                </a:cxn>
                <a:cxn ang="0">
                  <a:pos x="0" y="51"/>
                </a:cxn>
                <a:cxn ang="0">
                  <a:pos x="56" y="51"/>
                </a:cxn>
                <a:cxn ang="0">
                  <a:pos x="70" y="0"/>
                </a:cxn>
              </a:cxnLst>
              <a:rect l="0" t="0" r="r" b="b"/>
              <a:pathLst>
                <a:path w="70" h="51">
                  <a:moveTo>
                    <a:pt x="70" y="0"/>
                  </a:moveTo>
                  <a:lnTo>
                    <a:pt x="17" y="0"/>
                  </a:lnTo>
                  <a:lnTo>
                    <a:pt x="0" y="51"/>
                  </a:lnTo>
                  <a:lnTo>
                    <a:pt x="56" y="51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53" name="Freeform 13">
              <a:extLst>
                <a:ext uri="{FF2B5EF4-FFF2-40B4-BE49-F238E27FC236}">
                  <a16:creationId xmlns:a16="http://schemas.microsoft.com/office/drawing/2014/main" xmlns="" id="{DEE37999-4BD6-452B-9D51-4CDA0F05E232}"/>
                </a:ext>
              </a:extLst>
            </p:cNvPr>
            <p:cNvSpPr/>
            <p:nvPr/>
          </p:nvSpPr>
          <p:spPr bwMode="auto">
            <a:xfrm>
              <a:off x="1981200" y="2476501"/>
              <a:ext cx="95250" cy="42863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8" y="0"/>
                </a:cxn>
                <a:cxn ang="0">
                  <a:pos x="0" y="27"/>
                </a:cxn>
                <a:cxn ang="0">
                  <a:pos x="52" y="27"/>
                </a:cxn>
                <a:cxn ang="0">
                  <a:pos x="60" y="0"/>
                </a:cxn>
              </a:cxnLst>
              <a:rect l="0" t="0" r="r" b="b"/>
              <a:pathLst>
                <a:path w="60" h="27">
                  <a:moveTo>
                    <a:pt x="60" y="0"/>
                  </a:moveTo>
                  <a:lnTo>
                    <a:pt x="8" y="0"/>
                  </a:lnTo>
                  <a:lnTo>
                    <a:pt x="0" y="27"/>
                  </a:lnTo>
                  <a:lnTo>
                    <a:pt x="52" y="27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54" name="Freeform 14">
              <a:extLst>
                <a:ext uri="{FF2B5EF4-FFF2-40B4-BE49-F238E27FC236}">
                  <a16:creationId xmlns:a16="http://schemas.microsoft.com/office/drawing/2014/main" xmlns="" id="{56FB55D9-0DC8-485C-B647-196B7842614A}"/>
                </a:ext>
              </a:extLst>
            </p:cNvPr>
            <p:cNvSpPr/>
            <p:nvPr/>
          </p:nvSpPr>
          <p:spPr bwMode="auto">
            <a:xfrm>
              <a:off x="1922463" y="2619376"/>
              <a:ext cx="114300" cy="74613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0" y="47"/>
                </a:cxn>
                <a:cxn ang="0">
                  <a:pos x="60" y="47"/>
                </a:cxn>
                <a:cxn ang="0">
                  <a:pos x="72" y="0"/>
                </a:cxn>
                <a:cxn ang="0">
                  <a:pos x="16" y="0"/>
                </a:cxn>
              </a:cxnLst>
              <a:rect l="0" t="0" r="r" b="b"/>
              <a:pathLst>
                <a:path w="72" h="47">
                  <a:moveTo>
                    <a:pt x="16" y="0"/>
                  </a:moveTo>
                  <a:lnTo>
                    <a:pt x="0" y="47"/>
                  </a:lnTo>
                  <a:lnTo>
                    <a:pt x="60" y="47"/>
                  </a:lnTo>
                  <a:lnTo>
                    <a:pt x="72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55" name="Freeform 15">
              <a:extLst>
                <a:ext uri="{FF2B5EF4-FFF2-40B4-BE49-F238E27FC236}">
                  <a16:creationId xmlns:a16="http://schemas.microsoft.com/office/drawing/2014/main" xmlns="" id="{96E433E7-BF52-44CB-8538-B0856CA41424}"/>
                </a:ext>
              </a:extLst>
            </p:cNvPr>
            <p:cNvSpPr/>
            <p:nvPr/>
          </p:nvSpPr>
          <p:spPr bwMode="auto">
            <a:xfrm>
              <a:off x="2081213" y="2476501"/>
              <a:ext cx="119063" cy="42863"/>
            </a:xfrm>
            <a:custGeom>
              <a:avLst/>
              <a:gdLst/>
              <a:ahLst/>
              <a:cxnLst>
                <a:cxn ang="0">
                  <a:pos x="75" y="27"/>
                </a:cxn>
                <a:cxn ang="0">
                  <a:pos x="75" y="0"/>
                </a:cxn>
                <a:cxn ang="0">
                  <a:pos x="7" y="0"/>
                </a:cxn>
                <a:cxn ang="0">
                  <a:pos x="0" y="27"/>
                </a:cxn>
                <a:cxn ang="0">
                  <a:pos x="75" y="27"/>
                </a:cxn>
              </a:cxnLst>
              <a:rect l="0" t="0" r="r" b="b"/>
              <a:pathLst>
                <a:path w="75" h="27">
                  <a:moveTo>
                    <a:pt x="75" y="27"/>
                  </a:moveTo>
                  <a:lnTo>
                    <a:pt x="75" y="0"/>
                  </a:lnTo>
                  <a:lnTo>
                    <a:pt x="7" y="0"/>
                  </a:lnTo>
                  <a:lnTo>
                    <a:pt x="0" y="27"/>
                  </a:lnTo>
                  <a:lnTo>
                    <a:pt x="75" y="2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56" name="Freeform 16">
              <a:extLst>
                <a:ext uri="{FF2B5EF4-FFF2-40B4-BE49-F238E27FC236}">
                  <a16:creationId xmlns:a16="http://schemas.microsoft.com/office/drawing/2014/main" xmlns="" id="{E3669C4D-F1D8-4CED-9B39-F4AFB409217D}"/>
                </a:ext>
              </a:extLst>
            </p:cNvPr>
            <p:cNvSpPr/>
            <p:nvPr/>
          </p:nvSpPr>
          <p:spPr bwMode="auto">
            <a:xfrm>
              <a:off x="2376488" y="2619376"/>
              <a:ext cx="112713" cy="74613"/>
            </a:xfrm>
            <a:custGeom>
              <a:avLst/>
              <a:gdLst/>
              <a:ahLst/>
              <a:cxnLst>
                <a:cxn ang="0">
                  <a:pos x="12" y="47"/>
                </a:cxn>
                <a:cxn ang="0">
                  <a:pos x="71" y="47"/>
                </a:cxn>
                <a:cxn ang="0">
                  <a:pos x="56" y="0"/>
                </a:cxn>
                <a:cxn ang="0">
                  <a:pos x="0" y="0"/>
                </a:cxn>
                <a:cxn ang="0">
                  <a:pos x="12" y="47"/>
                </a:cxn>
              </a:cxnLst>
              <a:rect l="0" t="0" r="r" b="b"/>
              <a:pathLst>
                <a:path w="71" h="47">
                  <a:moveTo>
                    <a:pt x="12" y="47"/>
                  </a:moveTo>
                  <a:lnTo>
                    <a:pt x="71" y="47"/>
                  </a:lnTo>
                  <a:lnTo>
                    <a:pt x="56" y="0"/>
                  </a:lnTo>
                  <a:lnTo>
                    <a:pt x="0" y="0"/>
                  </a:lnTo>
                  <a:lnTo>
                    <a:pt x="12" y="4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57" name="Freeform 17">
              <a:extLst>
                <a:ext uri="{FF2B5EF4-FFF2-40B4-BE49-F238E27FC236}">
                  <a16:creationId xmlns:a16="http://schemas.microsoft.com/office/drawing/2014/main" xmlns="" id="{28045CB0-3B57-4824-89C7-5400652B68C2}"/>
                </a:ext>
              </a:extLst>
            </p:cNvPr>
            <p:cNvSpPr/>
            <p:nvPr/>
          </p:nvSpPr>
          <p:spPr bwMode="auto">
            <a:xfrm>
              <a:off x="2214563" y="2619376"/>
              <a:ext cx="166688" cy="746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47"/>
                </a:cxn>
                <a:cxn ang="0">
                  <a:pos x="105" y="47"/>
                </a:cxn>
                <a:cxn ang="0">
                  <a:pos x="93" y="0"/>
                </a:cxn>
                <a:cxn ang="0">
                  <a:pos x="0" y="0"/>
                </a:cxn>
              </a:cxnLst>
              <a:rect l="0" t="0" r="r" b="b"/>
              <a:pathLst>
                <a:path w="105" h="47">
                  <a:moveTo>
                    <a:pt x="0" y="0"/>
                  </a:moveTo>
                  <a:lnTo>
                    <a:pt x="0" y="47"/>
                  </a:lnTo>
                  <a:lnTo>
                    <a:pt x="105" y="47"/>
                  </a:lnTo>
                  <a:lnTo>
                    <a:pt x="9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58" name="Freeform 18">
              <a:extLst>
                <a:ext uri="{FF2B5EF4-FFF2-40B4-BE49-F238E27FC236}">
                  <a16:creationId xmlns:a16="http://schemas.microsoft.com/office/drawing/2014/main" xmlns="" id="{3BCC6801-30A1-412C-BDC9-92DE585BE32A}"/>
                </a:ext>
              </a:extLst>
            </p:cNvPr>
            <p:cNvSpPr/>
            <p:nvPr/>
          </p:nvSpPr>
          <p:spPr bwMode="auto">
            <a:xfrm>
              <a:off x="2032000" y="2619376"/>
              <a:ext cx="166688" cy="74613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0" y="47"/>
                </a:cxn>
                <a:cxn ang="0">
                  <a:pos x="105" y="47"/>
                </a:cxn>
                <a:cxn ang="0">
                  <a:pos x="105" y="0"/>
                </a:cxn>
                <a:cxn ang="0">
                  <a:pos x="13" y="0"/>
                </a:cxn>
              </a:cxnLst>
              <a:rect l="0" t="0" r="r" b="b"/>
              <a:pathLst>
                <a:path w="105" h="47">
                  <a:moveTo>
                    <a:pt x="13" y="0"/>
                  </a:moveTo>
                  <a:lnTo>
                    <a:pt x="0" y="47"/>
                  </a:lnTo>
                  <a:lnTo>
                    <a:pt x="105" y="47"/>
                  </a:lnTo>
                  <a:lnTo>
                    <a:pt x="10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59" name="Freeform 19">
              <a:extLst>
                <a:ext uri="{FF2B5EF4-FFF2-40B4-BE49-F238E27FC236}">
                  <a16:creationId xmlns:a16="http://schemas.microsoft.com/office/drawing/2014/main" xmlns="" id="{BB3CABF8-EA2E-47A6-B99C-D4376F7571FF}"/>
                </a:ext>
              </a:extLst>
            </p:cNvPr>
            <p:cNvSpPr/>
            <p:nvPr/>
          </p:nvSpPr>
          <p:spPr bwMode="auto">
            <a:xfrm>
              <a:off x="2055813" y="2528889"/>
              <a:ext cx="144463" cy="80963"/>
            </a:xfrm>
            <a:custGeom>
              <a:avLst/>
              <a:gdLst/>
              <a:ahLst/>
              <a:cxnLst>
                <a:cxn ang="0">
                  <a:pos x="0" y="51"/>
                </a:cxn>
                <a:cxn ang="0">
                  <a:pos x="90" y="51"/>
                </a:cxn>
                <a:cxn ang="0">
                  <a:pos x="91" y="0"/>
                </a:cxn>
                <a:cxn ang="0">
                  <a:pos x="14" y="0"/>
                </a:cxn>
                <a:cxn ang="0">
                  <a:pos x="0" y="51"/>
                </a:cxn>
              </a:cxnLst>
              <a:rect l="0" t="0" r="r" b="b"/>
              <a:pathLst>
                <a:path w="91" h="51">
                  <a:moveTo>
                    <a:pt x="0" y="51"/>
                  </a:moveTo>
                  <a:lnTo>
                    <a:pt x="90" y="51"/>
                  </a:lnTo>
                  <a:lnTo>
                    <a:pt x="91" y="0"/>
                  </a:lnTo>
                  <a:lnTo>
                    <a:pt x="14" y="0"/>
                  </a:lnTo>
                  <a:lnTo>
                    <a:pt x="0" y="5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60" name="Freeform 21">
              <a:extLst>
                <a:ext uri="{FF2B5EF4-FFF2-40B4-BE49-F238E27FC236}">
                  <a16:creationId xmlns:a16="http://schemas.microsoft.com/office/drawing/2014/main" xmlns="" id="{68B70A76-1D8F-43F7-94BE-2C8DD3044BF2}"/>
                </a:ext>
              </a:extLst>
            </p:cNvPr>
            <p:cNvSpPr/>
            <p:nvPr/>
          </p:nvSpPr>
          <p:spPr bwMode="auto">
            <a:xfrm>
              <a:off x="1831975" y="2284414"/>
              <a:ext cx="295275" cy="285750"/>
            </a:xfrm>
            <a:custGeom>
              <a:avLst/>
              <a:gdLst/>
              <a:ahLst/>
              <a:cxnLst>
                <a:cxn ang="0">
                  <a:pos x="176" y="100"/>
                </a:cxn>
                <a:cxn ang="0">
                  <a:pos x="177" y="89"/>
                </a:cxn>
                <a:cxn ang="0">
                  <a:pos x="88" y="0"/>
                </a:cxn>
                <a:cxn ang="0">
                  <a:pos x="0" y="89"/>
                </a:cxn>
                <a:cxn ang="0">
                  <a:pos x="59" y="172"/>
                </a:cxn>
                <a:cxn ang="0">
                  <a:pos x="96" y="100"/>
                </a:cxn>
                <a:cxn ang="0">
                  <a:pos x="176" y="100"/>
                </a:cxn>
              </a:cxnLst>
              <a:rect l="0" t="0" r="r" b="b"/>
              <a:pathLst>
                <a:path w="177" h="172">
                  <a:moveTo>
                    <a:pt x="176" y="100"/>
                  </a:moveTo>
                  <a:cubicBezTo>
                    <a:pt x="177" y="97"/>
                    <a:pt x="177" y="93"/>
                    <a:pt x="177" y="89"/>
                  </a:cubicBezTo>
                  <a:cubicBezTo>
                    <a:pt x="177" y="40"/>
                    <a:pt x="137" y="0"/>
                    <a:pt x="88" y="0"/>
                  </a:cubicBezTo>
                  <a:cubicBezTo>
                    <a:pt x="40" y="0"/>
                    <a:pt x="0" y="40"/>
                    <a:pt x="0" y="89"/>
                  </a:cubicBezTo>
                  <a:cubicBezTo>
                    <a:pt x="0" y="127"/>
                    <a:pt x="24" y="159"/>
                    <a:pt x="59" y="172"/>
                  </a:cubicBezTo>
                  <a:cubicBezTo>
                    <a:pt x="96" y="100"/>
                    <a:pt x="96" y="100"/>
                    <a:pt x="96" y="100"/>
                  </a:cubicBezTo>
                  <a:lnTo>
                    <a:pt x="176" y="10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61" name="Freeform 22">
              <a:extLst>
                <a:ext uri="{FF2B5EF4-FFF2-40B4-BE49-F238E27FC236}">
                  <a16:creationId xmlns:a16="http://schemas.microsoft.com/office/drawing/2014/main" xmlns="" id="{32AF8D69-953B-4E12-AB85-75D40D5F0E02}"/>
                </a:ext>
              </a:extLst>
            </p:cNvPr>
            <p:cNvSpPr/>
            <p:nvPr/>
          </p:nvSpPr>
          <p:spPr bwMode="auto">
            <a:xfrm>
              <a:off x="1825625" y="2524126"/>
              <a:ext cx="53975" cy="55563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0" y="33"/>
                </a:cxn>
                <a:cxn ang="0">
                  <a:pos x="32" y="15"/>
                </a:cxn>
                <a:cxn ang="0">
                  <a:pos x="18" y="0"/>
                </a:cxn>
              </a:cxnLst>
              <a:rect l="0" t="0" r="r" b="b"/>
              <a:pathLst>
                <a:path w="32" h="33">
                  <a:moveTo>
                    <a:pt x="18" y="0"/>
                  </a:moveTo>
                  <a:cubicBezTo>
                    <a:pt x="0" y="33"/>
                    <a:pt x="0" y="33"/>
                    <a:pt x="0" y="33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27" y="10"/>
                    <a:pt x="22" y="6"/>
                    <a:pt x="18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62" name="Freeform 23">
              <a:extLst>
                <a:ext uri="{FF2B5EF4-FFF2-40B4-BE49-F238E27FC236}">
                  <a16:creationId xmlns:a16="http://schemas.microsoft.com/office/drawing/2014/main" xmlns="" id="{4859DC68-33A4-4224-9BD0-B88F25B4752E}"/>
                </a:ext>
              </a:extLst>
            </p:cNvPr>
            <p:cNvSpPr/>
            <p:nvPr/>
          </p:nvSpPr>
          <p:spPr bwMode="auto">
            <a:xfrm>
              <a:off x="1879600" y="2559051"/>
              <a:ext cx="46038" cy="82550"/>
            </a:xfrm>
            <a:custGeom>
              <a:avLst/>
              <a:gdLst/>
              <a:ahLst/>
              <a:cxnLst>
                <a:cxn ang="0">
                  <a:pos x="0" y="49"/>
                </a:cxn>
                <a:cxn ang="0">
                  <a:pos x="28" y="10"/>
                </a:cxn>
                <a:cxn ang="0">
                  <a:pos x="8" y="0"/>
                </a:cxn>
                <a:cxn ang="0">
                  <a:pos x="0" y="49"/>
                </a:cxn>
              </a:cxnLst>
              <a:rect l="0" t="0" r="r" b="b"/>
              <a:pathLst>
                <a:path w="28" h="49">
                  <a:moveTo>
                    <a:pt x="0" y="49"/>
                  </a:moveTo>
                  <a:cubicBezTo>
                    <a:pt x="28" y="10"/>
                    <a:pt x="28" y="10"/>
                    <a:pt x="28" y="10"/>
                  </a:cubicBezTo>
                  <a:cubicBezTo>
                    <a:pt x="21" y="8"/>
                    <a:pt x="14" y="4"/>
                    <a:pt x="8" y="0"/>
                  </a:cubicBezTo>
                  <a:lnTo>
                    <a:pt x="0" y="4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63" name="Freeform 24">
              <a:extLst>
                <a:ext uri="{FF2B5EF4-FFF2-40B4-BE49-F238E27FC236}">
                  <a16:creationId xmlns:a16="http://schemas.microsoft.com/office/drawing/2014/main" xmlns="" id="{B95163C4-BD39-4701-ACC0-EA4D48C9EDDB}"/>
                </a:ext>
              </a:extLst>
            </p:cNvPr>
            <p:cNvSpPr/>
            <p:nvPr/>
          </p:nvSpPr>
          <p:spPr bwMode="auto">
            <a:xfrm>
              <a:off x="1771650" y="2476501"/>
              <a:ext cx="76200" cy="53975"/>
            </a:xfrm>
            <a:custGeom>
              <a:avLst/>
              <a:gdLst/>
              <a:ahLst/>
              <a:cxnLst>
                <a:cxn ang="0">
                  <a:pos x="0" y="33"/>
                </a:cxn>
                <a:cxn ang="0">
                  <a:pos x="46" y="21"/>
                </a:cxn>
                <a:cxn ang="0">
                  <a:pos x="36" y="0"/>
                </a:cxn>
                <a:cxn ang="0">
                  <a:pos x="0" y="33"/>
                </a:cxn>
              </a:cxnLst>
              <a:rect l="0" t="0" r="r" b="b"/>
              <a:pathLst>
                <a:path w="46" h="33">
                  <a:moveTo>
                    <a:pt x="0" y="33"/>
                  </a:moveTo>
                  <a:cubicBezTo>
                    <a:pt x="46" y="21"/>
                    <a:pt x="46" y="21"/>
                    <a:pt x="46" y="21"/>
                  </a:cubicBezTo>
                  <a:cubicBezTo>
                    <a:pt x="42" y="14"/>
                    <a:pt x="39" y="7"/>
                    <a:pt x="36" y="0"/>
                  </a:cubicBezTo>
                  <a:lnTo>
                    <a:pt x="0" y="3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64" name="Freeform 25">
              <a:extLst>
                <a:ext uri="{FF2B5EF4-FFF2-40B4-BE49-F238E27FC236}">
                  <a16:creationId xmlns:a16="http://schemas.microsoft.com/office/drawing/2014/main" xmlns="" id="{D8FAE006-FAF6-4AF8-88E7-FEC78FA617AC}"/>
                </a:ext>
              </a:extLst>
            </p:cNvPr>
            <p:cNvSpPr/>
            <p:nvPr/>
          </p:nvSpPr>
          <p:spPr bwMode="auto">
            <a:xfrm>
              <a:off x="1752600" y="2366964"/>
              <a:ext cx="84138" cy="396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7" y="23"/>
                </a:cxn>
                <a:cxn ang="0">
                  <a:pos x="51" y="2"/>
                </a:cxn>
                <a:cxn ang="0">
                  <a:pos x="0" y="0"/>
                </a:cxn>
              </a:cxnLst>
              <a:rect l="0" t="0" r="r" b="b"/>
              <a:pathLst>
                <a:path w="51" h="23">
                  <a:moveTo>
                    <a:pt x="0" y="0"/>
                  </a:moveTo>
                  <a:cubicBezTo>
                    <a:pt x="47" y="23"/>
                    <a:pt x="47" y="23"/>
                    <a:pt x="47" y="23"/>
                  </a:cubicBezTo>
                  <a:cubicBezTo>
                    <a:pt x="45" y="18"/>
                    <a:pt x="48" y="10"/>
                    <a:pt x="51" y="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65" name="Freeform 26">
              <a:extLst>
                <a:ext uri="{FF2B5EF4-FFF2-40B4-BE49-F238E27FC236}">
                  <a16:creationId xmlns:a16="http://schemas.microsoft.com/office/drawing/2014/main" xmlns="" id="{415F9B5F-095F-4CE3-905F-5B11ED868096}"/>
                </a:ext>
              </a:extLst>
            </p:cNvPr>
            <p:cNvSpPr/>
            <p:nvPr/>
          </p:nvSpPr>
          <p:spPr bwMode="auto">
            <a:xfrm>
              <a:off x="1816100" y="2392364"/>
              <a:ext cx="42863" cy="33338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0" y="14"/>
                </a:cxn>
                <a:cxn ang="0">
                  <a:pos x="26" y="20"/>
                </a:cxn>
                <a:cxn ang="0">
                  <a:pos x="25" y="6"/>
                </a:cxn>
                <a:cxn ang="0">
                  <a:pos x="26" y="0"/>
                </a:cxn>
              </a:cxnLst>
              <a:rect l="0" t="0" r="r" b="b"/>
              <a:pathLst>
                <a:path w="26" h="20">
                  <a:moveTo>
                    <a:pt x="26" y="0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26" y="20"/>
                    <a:pt x="26" y="20"/>
                    <a:pt x="26" y="20"/>
                  </a:cubicBezTo>
                  <a:cubicBezTo>
                    <a:pt x="26" y="15"/>
                    <a:pt x="25" y="11"/>
                    <a:pt x="25" y="6"/>
                  </a:cubicBezTo>
                  <a:cubicBezTo>
                    <a:pt x="25" y="4"/>
                    <a:pt x="25" y="2"/>
                    <a:pt x="2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66" name="Freeform 27">
              <a:extLst>
                <a:ext uri="{FF2B5EF4-FFF2-40B4-BE49-F238E27FC236}">
                  <a16:creationId xmlns:a16="http://schemas.microsoft.com/office/drawing/2014/main" xmlns="" id="{D41F54C0-9520-48F8-9E4B-BB35A089484A}"/>
                </a:ext>
              </a:extLst>
            </p:cNvPr>
            <p:cNvSpPr/>
            <p:nvPr/>
          </p:nvSpPr>
          <p:spPr bwMode="auto">
            <a:xfrm>
              <a:off x="1801813" y="2324101"/>
              <a:ext cx="63500" cy="396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3" y="24"/>
                </a:cxn>
                <a:cxn ang="0">
                  <a:pos x="38" y="2"/>
                </a:cxn>
                <a:cxn ang="0">
                  <a:pos x="0" y="0"/>
                </a:cxn>
              </a:cxnLst>
              <a:rect l="0" t="0" r="r" b="b"/>
              <a:pathLst>
                <a:path w="38" h="24">
                  <a:moveTo>
                    <a:pt x="0" y="0"/>
                  </a:moveTo>
                  <a:cubicBezTo>
                    <a:pt x="23" y="24"/>
                    <a:pt x="23" y="24"/>
                    <a:pt x="23" y="24"/>
                  </a:cubicBezTo>
                  <a:cubicBezTo>
                    <a:pt x="27" y="16"/>
                    <a:pt x="32" y="9"/>
                    <a:pt x="38" y="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67" name="Freeform 28">
              <a:extLst>
                <a:ext uri="{FF2B5EF4-FFF2-40B4-BE49-F238E27FC236}">
                  <a16:creationId xmlns:a16="http://schemas.microsoft.com/office/drawing/2014/main" xmlns="" id="{6DBF345D-A5F9-40EF-BD69-E45E8400C2DB}"/>
                </a:ext>
              </a:extLst>
            </p:cNvPr>
            <p:cNvSpPr/>
            <p:nvPr/>
          </p:nvSpPr>
          <p:spPr bwMode="auto">
            <a:xfrm>
              <a:off x="1912938" y="2241551"/>
              <a:ext cx="30163" cy="492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" y="30"/>
                </a:cxn>
                <a:cxn ang="0">
                  <a:pos x="18" y="25"/>
                </a:cxn>
                <a:cxn ang="0">
                  <a:pos x="0" y="0"/>
                </a:cxn>
              </a:cxnLst>
              <a:rect l="0" t="0" r="r" b="b"/>
              <a:pathLst>
                <a:path w="18" h="30">
                  <a:moveTo>
                    <a:pt x="0" y="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6" y="28"/>
                    <a:pt x="12" y="26"/>
                    <a:pt x="18" y="25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68" name="Freeform 29">
              <a:extLst>
                <a:ext uri="{FF2B5EF4-FFF2-40B4-BE49-F238E27FC236}">
                  <a16:creationId xmlns:a16="http://schemas.microsoft.com/office/drawing/2014/main" xmlns="" id="{E5ABD12B-90EC-419B-BC83-577F1DB27384}"/>
                </a:ext>
              </a:extLst>
            </p:cNvPr>
            <p:cNvSpPr/>
            <p:nvPr/>
          </p:nvSpPr>
          <p:spPr bwMode="auto">
            <a:xfrm>
              <a:off x="1830388" y="2259014"/>
              <a:ext cx="63500" cy="65088"/>
            </a:xfrm>
            <a:custGeom>
              <a:avLst/>
              <a:gdLst/>
              <a:ahLst/>
              <a:cxnLst>
                <a:cxn ang="0">
                  <a:pos x="38" y="26"/>
                </a:cxn>
                <a:cxn ang="0">
                  <a:pos x="0" y="0"/>
                </a:cxn>
                <a:cxn ang="0">
                  <a:pos x="23" y="39"/>
                </a:cxn>
                <a:cxn ang="0">
                  <a:pos x="38" y="26"/>
                </a:cxn>
              </a:cxnLst>
              <a:rect l="0" t="0" r="r" b="b"/>
              <a:pathLst>
                <a:path w="38" h="39">
                  <a:moveTo>
                    <a:pt x="38" y="2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7" y="34"/>
                    <a:pt x="32" y="30"/>
                    <a:pt x="38" y="26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69" name="Freeform 30">
              <a:extLst>
                <a:ext uri="{FF2B5EF4-FFF2-40B4-BE49-F238E27FC236}">
                  <a16:creationId xmlns:a16="http://schemas.microsoft.com/office/drawing/2014/main" xmlns="" id="{7277D39D-B7EB-446E-BABF-2A2078EEAC73}"/>
                </a:ext>
              </a:extLst>
            </p:cNvPr>
            <p:cNvSpPr/>
            <p:nvPr/>
          </p:nvSpPr>
          <p:spPr bwMode="auto">
            <a:xfrm>
              <a:off x="1963738" y="2200276"/>
              <a:ext cx="33338" cy="77788"/>
            </a:xfrm>
            <a:custGeom>
              <a:avLst/>
              <a:gdLst/>
              <a:ahLst/>
              <a:cxnLst>
                <a:cxn ang="0">
                  <a:pos x="20" y="46"/>
                </a:cxn>
                <a:cxn ang="0">
                  <a:pos x="7" y="0"/>
                </a:cxn>
                <a:cxn ang="0">
                  <a:pos x="0" y="46"/>
                </a:cxn>
                <a:cxn ang="0">
                  <a:pos x="9" y="46"/>
                </a:cxn>
                <a:cxn ang="0">
                  <a:pos x="20" y="46"/>
                </a:cxn>
              </a:cxnLst>
              <a:rect l="0" t="0" r="r" b="b"/>
              <a:pathLst>
                <a:path w="20" h="46">
                  <a:moveTo>
                    <a:pt x="20" y="46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" y="46"/>
                    <a:pt x="6" y="46"/>
                    <a:pt x="9" y="46"/>
                  </a:cubicBezTo>
                  <a:cubicBezTo>
                    <a:pt x="13" y="46"/>
                    <a:pt x="17" y="46"/>
                    <a:pt x="20" y="46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70" name="Freeform 31">
              <a:extLst>
                <a:ext uri="{FF2B5EF4-FFF2-40B4-BE49-F238E27FC236}">
                  <a16:creationId xmlns:a16="http://schemas.microsoft.com/office/drawing/2014/main" xmlns="" id="{6D150B8E-A6B3-421A-B225-033DDC8CCFDD}"/>
                </a:ext>
              </a:extLst>
            </p:cNvPr>
            <p:cNvSpPr/>
            <p:nvPr/>
          </p:nvSpPr>
          <p:spPr bwMode="auto">
            <a:xfrm>
              <a:off x="2055813" y="2243139"/>
              <a:ext cx="55563" cy="77788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0" y="32"/>
                </a:cxn>
                <a:cxn ang="0">
                  <a:pos x="19" y="47"/>
                </a:cxn>
                <a:cxn ang="0">
                  <a:pos x="33" y="0"/>
                </a:cxn>
              </a:cxnLst>
              <a:rect l="0" t="0" r="r" b="b"/>
              <a:pathLst>
                <a:path w="33" h="47">
                  <a:moveTo>
                    <a:pt x="33" y="0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7" y="36"/>
                    <a:pt x="13" y="41"/>
                    <a:pt x="19" y="47"/>
                  </a:cubicBezTo>
                  <a:lnTo>
                    <a:pt x="33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71" name="Freeform 32">
              <a:extLst>
                <a:ext uri="{FF2B5EF4-FFF2-40B4-BE49-F238E27FC236}">
                  <a16:creationId xmlns:a16="http://schemas.microsoft.com/office/drawing/2014/main" xmlns="" id="{A33DF438-7B76-4815-BBAD-166C9BBC9CB8}"/>
                </a:ext>
              </a:extLst>
            </p:cNvPr>
            <p:cNvSpPr/>
            <p:nvPr/>
          </p:nvSpPr>
          <p:spPr bwMode="auto">
            <a:xfrm>
              <a:off x="2014538" y="2241551"/>
              <a:ext cx="39688" cy="53975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0" y="24"/>
                </a:cxn>
                <a:cxn ang="0">
                  <a:pos x="24" y="33"/>
                </a:cxn>
                <a:cxn ang="0">
                  <a:pos x="18" y="0"/>
                </a:cxn>
              </a:cxnLst>
              <a:rect l="0" t="0" r="r" b="b"/>
              <a:pathLst>
                <a:path w="24" h="33">
                  <a:moveTo>
                    <a:pt x="18" y="0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9" y="26"/>
                    <a:pt x="16" y="29"/>
                    <a:pt x="24" y="33"/>
                  </a:cubicBezTo>
                  <a:lnTo>
                    <a:pt x="1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72" name="Freeform 33">
              <a:extLst>
                <a:ext uri="{FF2B5EF4-FFF2-40B4-BE49-F238E27FC236}">
                  <a16:creationId xmlns:a16="http://schemas.microsoft.com/office/drawing/2014/main" xmlns="" id="{E9C4B861-33F2-4C54-B408-A9FA977DFA2E}"/>
                </a:ext>
              </a:extLst>
            </p:cNvPr>
            <p:cNvSpPr/>
            <p:nvPr/>
          </p:nvSpPr>
          <p:spPr bwMode="auto">
            <a:xfrm>
              <a:off x="2008188" y="2293939"/>
              <a:ext cx="6350" cy="1588"/>
            </a:xfrm>
            <a:custGeom>
              <a:avLst/>
              <a:gdLst/>
              <a:ahLst/>
              <a:cxnLst>
                <a:cxn ang="0">
                  <a:pos x="4" y="1"/>
                </a:cxn>
                <a:cxn ang="0">
                  <a:pos x="0" y="0"/>
                </a:cxn>
                <a:cxn ang="0">
                  <a:pos x="0" y="1"/>
                </a:cxn>
                <a:cxn ang="0">
                  <a:pos x="4" y="1"/>
                </a:cxn>
              </a:cxnLst>
              <a:rect l="0" t="0" r="r" b="b"/>
              <a:pathLst>
                <a:path w="4" h="1">
                  <a:moveTo>
                    <a:pt x="4" y="1"/>
                  </a:moveTo>
                  <a:cubicBezTo>
                    <a:pt x="3" y="1"/>
                    <a:pt x="1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4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73" name="Freeform 34">
              <a:extLst>
                <a:ext uri="{FF2B5EF4-FFF2-40B4-BE49-F238E27FC236}">
                  <a16:creationId xmlns:a16="http://schemas.microsoft.com/office/drawing/2014/main" xmlns="" id="{B6AA0DD3-7CA1-4F5C-A76D-9D42E9ABD27D}"/>
                </a:ext>
              </a:extLst>
            </p:cNvPr>
            <p:cNvSpPr/>
            <p:nvPr/>
          </p:nvSpPr>
          <p:spPr bwMode="auto">
            <a:xfrm>
              <a:off x="2093913" y="2319339"/>
              <a:ext cx="58738" cy="44450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0" y="5"/>
                </a:cxn>
                <a:cxn ang="0">
                  <a:pos x="15" y="27"/>
                </a:cxn>
                <a:cxn ang="0">
                  <a:pos x="35" y="0"/>
                </a:cxn>
              </a:cxnLst>
              <a:rect l="0" t="0" r="r" b="b"/>
              <a:pathLst>
                <a:path w="35" h="27">
                  <a:moveTo>
                    <a:pt x="35" y="0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6" y="11"/>
                    <a:pt x="11" y="19"/>
                    <a:pt x="15" y="27"/>
                  </a:cubicBezTo>
                  <a:lnTo>
                    <a:pt x="35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  <p:sp>
          <p:nvSpPr>
            <p:cNvPr id="74" name="Freeform 35">
              <a:extLst>
                <a:ext uri="{FF2B5EF4-FFF2-40B4-BE49-F238E27FC236}">
                  <a16:creationId xmlns:a16="http://schemas.microsoft.com/office/drawing/2014/main" xmlns="" id="{2691208D-66C6-4B27-9561-F9A9423A9AC6}"/>
                </a:ext>
              </a:extLst>
            </p:cNvPr>
            <p:cNvSpPr/>
            <p:nvPr/>
          </p:nvSpPr>
          <p:spPr bwMode="auto">
            <a:xfrm>
              <a:off x="2127250" y="2386014"/>
              <a:ext cx="76200" cy="55563"/>
            </a:xfrm>
            <a:custGeom>
              <a:avLst/>
              <a:gdLst/>
              <a:ahLst/>
              <a:cxnLst>
                <a:cxn ang="0">
                  <a:pos x="4" y="33"/>
                </a:cxn>
                <a:cxn ang="0">
                  <a:pos x="46" y="10"/>
                </a:cxn>
                <a:cxn ang="0">
                  <a:pos x="0" y="0"/>
                </a:cxn>
                <a:cxn ang="0">
                  <a:pos x="4" y="28"/>
                </a:cxn>
                <a:cxn ang="0">
                  <a:pos x="4" y="33"/>
                </a:cxn>
              </a:cxnLst>
              <a:rect l="0" t="0" r="r" b="b"/>
              <a:pathLst>
                <a:path w="46" h="33">
                  <a:moveTo>
                    <a:pt x="4" y="33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9"/>
                    <a:pt x="4" y="18"/>
                    <a:pt x="4" y="28"/>
                  </a:cubicBezTo>
                  <a:cubicBezTo>
                    <a:pt x="4" y="29"/>
                    <a:pt x="4" y="31"/>
                    <a:pt x="4" y="3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013">
                <a:cs typeface="+mn-ea"/>
                <a:sym typeface="+mn-lt"/>
              </a:endParaRPr>
            </a:p>
          </p:txBody>
        </p:sp>
      </p:grpSp>
      <p:sp>
        <p:nvSpPr>
          <p:cNvPr id="75" name="TextBox 10">
            <a:extLst>
              <a:ext uri="{FF2B5EF4-FFF2-40B4-BE49-F238E27FC236}">
                <a16:creationId xmlns:a16="http://schemas.microsoft.com/office/drawing/2014/main" xmlns="" id="{0B83385C-34F2-4032-AD2F-2B3C7EC82074}"/>
              </a:ext>
            </a:extLst>
          </p:cNvPr>
          <p:cNvSpPr txBox="1"/>
          <p:nvPr/>
        </p:nvSpPr>
        <p:spPr>
          <a:xfrm>
            <a:off x="3857148" y="2944178"/>
            <a:ext cx="1381601" cy="27699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ctr" eaLnBrk="1" hangingPunct="1"/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请在此添加标题</a:t>
            </a:r>
            <a:endParaRPr lang="zh-CN" altLang="en-US" sz="12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6" name="TextBox 11">
            <a:extLst>
              <a:ext uri="{FF2B5EF4-FFF2-40B4-BE49-F238E27FC236}">
                <a16:creationId xmlns:a16="http://schemas.microsoft.com/office/drawing/2014/main" xmlns="" id="{2AD5AA49-500D-4138-8566-FEDFDE6BF2CC}"/>
              </a:ext>
            </a:extLst>
          </p:cNvPr>
          <p:cNvSpPr txBox="1"/>
          <p:nvPr/>
        </p:nvSpPr>
        <p:spPr>
          <a:xfrm>
            <a:off x="3702367" y="3208496"/>
            <a:ext cx="1536383" cy="69249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750" dirty="0">
                <a:solidFill>
                  <a:schemeClr val="bg1"/>
                </a:solidFill>
                <a:cs typeface="+mn-ea"/>
                <a:sym typeface="+mn-lt"/>
              </a:rPr>
              <a:t>请在此添加您的文字内容， 请在此添加您的文字内容。请在此添加您的文字内容，请在此添加您的文字内容。</a:t>
            </a:r>
            <a:endParaRPr lang="zh-CN" altLang="x-none" sz="750" dirty="0">
              <a:solidFill>
                <a:schemeClr val="bg2">
                  <a:lumMod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7" name="TextBox 10">
            <a:extLst>
              <a:ext uri="{FF2B5EF4-FFF2-40B4-BE49-F238E27FC236}">
                <a16:creationId xmlns:a16="http://schemas.microsoft.com/office/drawing/2014/main" xmlns="" id="{7C878380-10CA-4966-A9F1-E48D58B6AEE6}"/>
              </a:ext>
            </a:extLst>
          </p:cNvPr>
          <p:cNvSpPr txBox="1"/>
          <p:nvPr/>
        </p:nvSpPr>
        <p:spPr>
          <a:xfrm>
            <a:off x="1895474" y="2944178"/>
            <a:ext cx="1381601" cy="27699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ctr" eaLnBrk="1" hangingPunct="1"/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请在此添加标题</a:t>
            </a:r>
            <a:endParaRPr lang="zh-CN" altLang="en-US" sz="12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8" name="TextBox 11">
            <a:extLst>
              <a:ext uri="{FF2B5EF4-FFF2-40B4-BE49-F238E27FC236}">
                <a16:creationId xmlns:a16="http://schemas.microsoft.com/office/drawing/2014/main" xmlns="" id="{07A6DC53-196E-4889-A4E2-A6276ADE97DD}"/>
              </a:ext>
            </a:extLst>
          </p:cNvPr>
          <p:cNvSpPr txBox="1"/>
          <p:nvPr/>
        </p:nvSpPr>
        <p:spPr>
          <a:xfrm>
            <a:off x="1740694" y="3208496"/>
            <a:ext cx="1536383" cy="69249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750" dirty="0">
                <a:solidFill>
                  <a:schemeClr val="bg1"/>
                </a:solidFill>
                <a:cs typeface="+mn-ea"/>
                <a:sym typeface="+mn-lt"/>
              </a:rPr>
              <a:t>请在此添加您的文字内容， 请在此添加您的文字内容。请在此添加您的文字内容，请在此添加您的文字内容。</a:t>
            </a:r>
            <a:endParaRPr lang="zh-CN" altLang="x-none" sz="750" dirty="0">
              <a:solidFill>
                <a:schemeClr val="bg2">
                  <a:lumMod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9" name="TextBox 10">
            <a:extLst>
              <a:ext uri="{FF2B5EF4-FFF2-40B4-BE49-F238E27FC236}">
                <a16:creationId xmlns:a16="http://schemas.microsoft.com/office/drawing/2014/main" xmlns="" id="{B6DBFB69-F767-4CDB-9A09-5E53FE32ED0B}"/>
              </a:ext>
            </a:extLst>
          </p:cNvPr>
          <p:cNvSpPr txBox="1"/>
          <p:nvPr/>
        </p:nvSpPr>
        <p:spPr>
          <a:xfrm>
            <a:off x="5798819" y="2944178"/>
            <a:ext cx="1381601" cy="27699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ctr" eaLnBrk="1" hangingPunct="1"/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请在此添加标题</a:t>
            </a:r>
            <a:endParaRPr lang="zh-CN" altLang="en-US" sz="12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0" name="TextBox 11">
            <a:extLst>
              <a:ext uri="{FF2B5EF4-FFF2-40B4-BE49-F238E27FC236}">
                <a16:creationId xmlns:a16="http://schemas.microsoft.com/office/drawing/2014/main" xmlns="" id="{3C102B77-E340-4788-9894-E733DF2742EF}"/>
              </a:ext>
            </a:extLst>
          </p:cNvPr>
          <p:cNvSpPr txBox="1"/>
          <p:nvPr/>
        </p:nvSpPr>
        <p:spPr>
          <a:xfrm>
            <a:off x="5644039" y="3208496"/>
            <a:ext cx="1536383" cy="69249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750" dirty="0">
                <a:solidFill>
                  <a:schemeClr val="bg1"/>
                </a:solidFill>
                <a:cs typeface="+mn-ea"/>
                <a:sym typeface="+mn-lt"/>
              </a:rPr>
              <a:t>请在此添加您的文字内容， 请在此添加您的文字内容。请在此添加您的文字内容，请在此添加您的文字内容。</a:t>
            </a:r>
            <a:endParaRPr lang="zh-CN" altLang="x-none" sz="750" dirty="0">
              <a:solidFill>
                <a:schemeClr val="bg2">
                  <a:lumMod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1" name="TextBox 10">
            <a:extLst>
              <a:ext uri="{FF2B5EF4-FFF2-40B4-BE49-F238E27FC236}">
                <a16:creationId xmlns:a16="http://schemas.microsoft.com/office/drawing/2014/main" xmlns="" id="{00DFC998-933A-41C1-A63C-35DE95AD0020}"/>
              </a:ext>
            </a:extLst>
          </p:cNvPr>
          <p:cNvSpPr txBox="1"/>
          <p:nvPr/>
        </p:nvSpPr>
        <p:spPr>
          <a:xfrm>
            <a:off x="7832407" y="2944178"/>
            <a:ext cx="1381601" cy="27699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ctr" eaLnBrk="1" hangingPunct="1"/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请在此添加标题</a:t>
            </a:r>
            <a:endParaRPr lang="zh-CN" altLang="en-US" sz="12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2" name="TextBox 11">
            <a:extLst>
              <a:ext uri="{FF2B5EF4-FFF2-40B4-BE49-F238E27FC236}">
                <a16:creationId xmlns:a16="http://schemas.microsoft.com/office/drawing/2014/main" xmlns="" id="{6BE4BFF5-055D-4634-BC27-78B60DF98132}"/>
              </a:ext>
            </a:extLst>
          </p:cNvPr>
          <p:cNvSpPr txBox="1"/>
          <p:nvPr/>
        </p:nvSpPr>
        <p:spPr>
          <a:xfrm>
            <a:off x="7677626" y="3208496"/>
            <a:ext cx="1536383" cy="69249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750" dirty="0">
                <a:solidFill>
                  <a:schemeClr val="bg1"/>
                </a:solidFill>
                <a:cs typeface="+mn-ea"/>
                <a:sym typeface="+mn-lt"/>
              </a:rPr>
              <a:t>请在此添加您的文字内容， 请在此添加您的文字内容。请在此添加您的文字内容，请在此添加您的文字内容。</a:t>
            </a:r>
            <a:endParaRPr lang="zh-CN" altLang="x-none" sz="750" dirty="0">
              <a:solidFill>
                <a:schemeClr val="bg2">
                  <a:lumMod val="2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07829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3" dur="2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9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2" dur="2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6" grpId="0"/>
      <p:bldP spid="77" grpId="0"/>
      <p:bldP spid="78" grpId="0"/>
      <p:bldP spid="79" grpId="0"/>
      <p:bldP spid="80" grpId="0"/>
      <p:bldP spid="81" grpId="0"/>
      <p:bldP spid="8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H_SubTitle_1">
            <a:extLst>
              <a:ext uri="{FF2B5EF4-FFF2-40B4-BE49-F238E27FC236}">
                <a16:creationId xmlns:a16="http://schemas.microsoft.com/office/drawing/2014/main" xmlns="" id="{75950E20-8558-481A-87C4-38AA8C185FFB}"/>
              </a:ext>
            </a:extLst>
          </p:cNvPr>
          <p:cNvSpPr/>
          <p:nvPr>
            <p:custDataLst>
              <p:tags r:id="rId1"/>
            </p:custDataLst>
          </p:nvPr>
        </p:nvSpPr>
        <p:spPr bwMode="auto">
          <a:xfrm>
            <a:off x="3033476" y="1491616"/>
            <a:ext cx="1107281" cy="1107281"/>
          </a:xfrm>
          <a:custGeom>
            <a:avLst/>
            <a:gdLst>
              <a:gd name="T0" fmla="*/ 738051 w 1476102"/>
              <a:gd name="T1" fmla="*/ 0 h 1476102"/>
              <a:gd name="T2" fmla="*/ 1476102 w 1476102"/>
              <a:gd name="T3" fmla="*/ 738051 h 1476102"/>
              <a:gd name="T4" fmla="*/ 738051 w 1476102"/>
              <a:gd name="T5" fmla="*/ 1476102 h 1476102"/>
              <a:gd name="T6" fmla="*/ 0 w 1476102"/>
              <a:gd name="T7" fmla="*/ 738051 h 1476102"/>
              <a:gd name="T8" fmla="*/ 0 60000 65536"/>
              <a:gd name="T9" fmla="*/ 0 60000 65536"/>
              <a:gd name="T10" fmla="*/ 0 60000 65536"/>
              <a:gd name="T11" fmla="*/ 0 60000 65536"/>
              <a:gd name="T12" fmla="*/ 0 w 1476102"/>
              <a:gd name="T13" fmla="*/ 0 h 1476102"/>
              <a:gd name="T14" fmla="*/ 1476102 w 1476102"/>
              <a:gd name="T15" fmla="*/ 1476102 h 14761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76102" h="1476102">
                <a:moveTo>
                  <a:pt x="738051" y="0"/>
                </a:moveTo>
                <a:lnTo>
                  <a:pt x="1476102" y="738051"/>
                </a:lnTo>
                <a:lnTo>
                  <a:pt x="738051" y="1476102"/>
                </a:lnTo>
                <a:lnTo>
                  <a:pt x="0" y="738051"/>
                </a:lnTo>
                <a:lnTo>
                  <a:pt x="738051" y="0"/>
                </a:lnTo>
                <a:close/>
              </a:path>
            </a:pathLst>
          </a:custGeom>
          <a:blipFill>
            <a:blip r:embed="rId1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 l="-50000" t="-50000" r="-50000" b="-100000"/>
            </a:stretch>
          </a:blipFill>
          <a:ln>
            <a:noFill/>
          </a:ln>
        </p:spPr>
        <p:txBody>
          <a:bodyPr lIns="54000" tIns="54000" rIns="54000" bIns="5400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>
              <a:defRPr/>
            </a:pPr>
            <a:r>
              <a:rPr lang="zh-CN" altLang="en-US" sz="1013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添加标题</a:t>
            </a:r>
          </a:p>
        </p:txBody>
      </p:sp>
      <p:sp>
        <p:nvSpPr>
          <p:cNvPr id="3" name="MH_Other_2">
            <a:extLst>
              <a:ext uri="{FF2B5EF4-FFF2-40B4-BE49-F238E27FC236}">
                <a16:creationId xmlns:a16="http://schemas.microsoft.com/office/drawing/2014/main" xmlns="" id="{24747206-75F5-45D7-A9B3-F0AEDF871D6C}"/>
              </a:ext>
            </a:extLst>
          </p:cNvPr>
          <p:cNvSpPr/>
          <p:nvPr>
            <p:custDataLst>
              <p:tags r:id="rId2"/>
            </p:custDataLst>
          </p:nvPr>
        </p:nvSpPr>
        <p:spPr bwMode="auto">
          <a:xfrm>
            <a:off x="4047888" y="1572577"/>
            <a:ext cx="377428" cy="376238"/>
          </a:xfrm>
          <a:custGeom>
            <a:avLst/>
            <a:gdLst>
              <a:gd name="T0" fmla="*/ 251447 w 502894"/>
              <a:gd name="T1" fmla="*/ 0 h 502894"/>
              <a:gd name="T2" fmla="*/ 502894 w 502894"/>
              <a:gd name="T3" fmla="*/ 251447 h 502894"/>
              <a:gd name="T4" fmla="*/ 251447 w 502894"/>
              <a:gd name="T5" fmla="*/ 502894 h 502894"/>
              <a:gd name="T6" fmla="*/ 0 w 502894"/>
              <a:gd name="T7" fmla="*/ 251447 h 502894"/>
              <a:gd name="T8" fmla="*/ 0 60000 65536"/>
              <a:gd name="T9" fmla="*/ 0 60000 65536"/>
              <a:gd name="T10" fmla="*/ 0 60000 65536"/>
              <a:gd name="T11" fmla="*/ 0 60000 65536"/>
              <a:gd name="T12" fmla="*/ 0 w 502894"/>
              <a:gd name="T13" fmla="*/ 0 h 502894"/>
              <a:gd name="T14" fmla="*/ 502894 w 502894"/>
              <a:gd name="T15" fmla="*/ 502894 h 5028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2894" h="502894">
                <a:moveTo>
                  <a:pt x="251447" y="0"/>
                </a:moveTo>
                <a:lnTo>
                  <a:pt x="502894" y="251447"/>
                </a:lnTo>
                <a:lnTo>
                  <a:pt x="251447" y="502894"/>
                </a:lnTo>
                <a:lnTo>
                  <a:pt x="0" y="251447"/>
                </a:lnTo>
                <a:lnTo>
                  <a:pt x="251447" y="0"/>
                </a:lnTo>
                <a:close/>
              </a:path>
            </a:pathLst>
          </a:custGeom>
          <a:solidFill>
            <a:srgbClr val="F9CF48"/>
          </a:solidFill>
          <a:ln>
            <a:noFill/>
          </a:ln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sz="1013" b="1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A</a:t>
            </a:r>
            <a:endParaRPr lang="zh-CN" altLang="en-US" sz="1013" b="1">
              <a:solidFill>
                <a:srgbClr val="FFFFF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MH_Other_3">
            <a:extLst>
              <a:ext uri="{FF2B5EF4-FFF2-40B4-BE49-F238E27FC236}">
                <a16:creationId xmlns:a16="http://schemas.microsoft.com/office/drawing/2014/main" xmlns="" id="{03C5AA53-9B24-4C10-BC2D-7D1988A5D1CE}"/>
              </a:ext>
            </a:extLst>
          </p:cNvPr>
          <p:cNvSpPr/>
          <p:nvPr>
            <p:custDataLst>
              <p:tags r:id="rId3"/>
            </p:custDataLst>
          </p:nvPr>
        </p:nvSpPr>
        <p:spPr bwMode="auto">
          <a:xfrm rot="-2700000">
            <a:off x="4100275" y="2908460"/>
            <a:ext cx="1619250" cy="945356"/>
          </a:xfrm>
          <a:custGeom>
            <a:avLst/>
            <a:gdLst>
              <a:gd name="T0" fmla="*/ 0 w 2160000"/>
              <a:gd name="T1" fmla="*/ 0 h 1260000"/>
              <a:gd name="T2" fmla="*/ 36000 w 2160000"/>
              <a:gd name="T3" fmla="*/ 0 h 1260000"/>
              <a:gd name="T4" fmla="*/ 1223999 w 2160000"/>
              <a:gd name="T5" fmla="*/ 0 h 1260000"/>
              <a:gd name="T6" fmla="*/ 1259999 w 2160000"/>
              <a:gd name="T7" fmla="*/ 0 h 1260000"/>
              <a:gd name="T8" fmla="*/ 1260000 w 2160000"/>
              <a:gd name="T9" fmla="*/ 0 h 1260000"/>
              <a:gd name="T10" fmla="*/ 1260000 w 2160000"/>
              <a:gd name="T11" fmla="*/ 36000 h 1260000"/>
              <a:gd name="T12" fmla="*/ 1259999 w 2160000"/>
              <a:gd name="T13" fmla="*/ 36000 h 1260000"/>
              <a:gd name="T14" fmla="*/ 1259999 w 2160000"/>
              <a:gd name="T15" fmla="*/ 1152000 h 1260000"/>
              <a:gd name="T16" fmla="*/ 1223999 w 2160000"/>
              <a:gd name="T17" fmla="*/ 1152000 h 1260000"/>
              <a:gd name="T18" fmla="*/ 1223999 w 2160000"/>
              <a:gd name="T19" fmla="*/ 36000 h 1260000"/>
              <a:gd name="T20" fmla="*/ 36000 w 2160000"/>
              <a:gd name="T21" fmla="*/ 36000 h 1260000"/>
              <a:gd name="T22" fmla="*/ 36000 w 2160000"/>
              <a:gd name="T23" fmla="*/ 1224000 h 1260000"/>
              <a:gd name="T24" fmla="*/ 2160000 w 2160000"/>
              <a:gd name="T25" fmla="*/ 1224000 h 1260000"/>
              <a:gd name="T26" fmla="*/ 2160000 w 2160000"/>
              <a:gd name="T27" fmla="*/ 1260000 h 1260000"/>
              <a:gd name="T28" fmla="*/ 36000 w 2160000"/>
              <a:gd name="T29" fmla="*/ 1260000 h 1260000"/>
              <a:gd name="T30" fmla="*/ 0 w 2160000"/>
              <a:gd name="T31" fmla="*/ 1260000 h 1260000"/>
              <a:gd name="T32" fmla="*/ 0 w 2160000"/>
              <a:gd name="T33" fmla="*/ 1224000 h 1260000"/>
              <a:gd name="T34" fmla="*/ 0 w 2160000"/>
              <a:gd name="T35" fmla="*/ 36000 h 1260000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2160000" h="1260000">
                <a:moveTo>
                  <a:pt x="0" y="0"/>
                </a:moveTo>
                <a:lnTo>
                  <a:pt x="36000" y="0"/>
                </a:lnTo>
                <a:lnTo>
                  <a:pt x="1223999" y="0"/>
                </a:lnTo>
                <a:lnTo>
                  <a:pt x="1259999" y="0"/>
                </a:lnTo>
                <a:lnTo>
                  <a:pt x="1260000" y="0"/>
                </a:lnTo>
                <a:lnTo>
                  <a:pt x="1260000" y="36000"/>
                </a:lnTo>
                <a:lnTo>
                  <a:pt x="1259999" y="36000"/>
                </a:lnTo>
                <a:lnTo>
                  <a:pt x="1259999" y="1152000"/>
                </a:lnTo>
                <a:lnTo>
                  <a:pt x="1223999" y="1152000"/>
                </a:lnTo>
                <a:lnTo>
                  <a:pt x="1223999" y="36000"/>
                </a:lnTo>
                <a:lnTo>
                  <a:pt x="36000" y="36000"/>
                </a:lnTo>
                <a:lnTo>
                  <a:pt x="36000" y="1224000"/>
                </a:lnTo>
                <a:lnTo>
                  <a:pt x="2160000" y="1224000"/>
                </a:lnTo>
                <a:lnTo>
                  <a:pt x="2160000" y="1260000"/>
                </a:lnTo>
                <a:lnTo>
                  <a:pt x="36000" y="1260000"/>
                </a:lnTo>
                <a:lnTo>
                  <a:pt x="0" y="1260000"/>
                </a:lnTo>
                <a:lnTo>
                  <a:pt x="0" y="1224000"/>
                </a:lnTo>
                <a:lnTo>
                  <a:pt x="0" y="36000"/>
                </a:lnTo>
                <a:lnTo>
                  <a:pt x="0" y="0"/>
                </a:lnTo>
                <a:close/>
              </a:path>
            </a:pathLst>
          </a:custGeom>
          <a:solidFill>
            <a:srgbClr val="DBE4DF"/>
          </a:solidFill>
          <a:ln>
            <a:noFill/>
          </a:ln>
        </p:spPr>
        <p:txBody>
          <a:bodyPr anchor="ctr"/>
          <a:lstStyle/>
          <a:p>
            <a:pPr>
              <a:defRPr/>
            </a:pPr>
            <a:endParaRPr lang="zh-CN" altLang="en-US" sz="1013">
              <a:cs typeface="+mn-ea"/>
              <a:sym typeface="+mn-lt"/>
            </a:endParaRPr>
          </a:p>
        </p:txBody>
      </p:sp>
      <p:sp>
        <p:nvSpPr>
          <p:cNvPr id="5" name="MH_SubTitle_3">
            <a:extLst>
              <a:ext uri="{FF2B5EF4-FFF2-40B4-BE49-F238E27FC236}">
                <a16:creationId xmlns:a16="http://schemas.microsoft.com/office/drawing/2014/main" xmlns="" id="{C7968450-C4EA-456D-85A3-36321BF37C65}"/>
              </a:ext>
            </a:extLst>
          </p:cNvPr>
          <p:cNvSpPr/>
          <p:nvPr>
            <p:custDataLst>
              <p:tags r:id="rId4"/>
            </p:custDataLst>
          </p:nvPr>
        </p:nvSpPr>
        <p:spPr bwMode="auto">
          <a:xfrm>
            <a:off x="4118134" y="3065623"/>
            <a:ext cx="1106091" cy="1107281"/>
          </a:xfrm>
          <a:custGeom>
            <a:avLst/>
            <a:gdLst>
              <a:gd name="T0" fmla="*/ 738051 w 1476102"/>
              <a:gd name="T1" fmla="*/ 0 h 1476102"/>
              <a:gd name="T2" fmla="*/ 1476102 w 1476102"/>
              <a:gd name="T3" fmla="*/ 738051 h 1476102"/>
              <a:gd name="T4" fmla="*/ 738051 w 1476102"/>
              <a:gd name="T5" fmla="*/ 1476102 h 1476102"/>
              <a:gd name="T6" fmla="*/ 0 w 1476102"/>
              <a:gd name="T7" fmla="*/ 738051 h 1476102"/>
              <a:gd name="T8" fmla="*/ 0 60000 65536"/>
              <a:gd name="T9" fmla="*/ 0 60000 65536"/>
              <a:gd name="T10" fmla="*/ 0 60000 65536"/>
              <a:gd name="T11" fmla="*/ 0 60000 65536"/>
              <a:gd name="T12" fmla="*/ 0 w 1476102"/>
              <a:gd name="T13" fmla="*/ 0 h 1476102"/>
              <a:gd name="T14" fmla="*/ 1476102 w 1476102"/>
              <a:gd name="T15" fmla="*/ 1476102 h 14761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76102" h="1476102">
                <a:moveTo>
                  <a:pt x="738051" y="0"/>
                </a:moveTo>
                <a:lnTo>
                  <a:pt x="1476102" y="738051"/>
                </a:lnTo>
                <a:lnTo>
                  <a:pt x="738051" y="1476102"/>
                </a:lnTo>
                <a:lnTo>
                  <a:pt x="0" y="738051"/>
                </a:lnTo>
                <a:lnTo>
                  <a:pt x="738051" y="0"/>
                </a:lnTo>
                <a:close/>
              </a:path>
            </a:pathLst>
          </a:custGeom>
          <a:blipFill>
            <a:blip r:embed="rId1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 l="-50000" t="-50000" r="-50000" b="-100000"/>
            </a:stretch>
          </a:blipFill>
          <a:ln>
            <a:noFill/>
          </a:ln>
        </p:spPr>
        <p:txBody>
          <a:bodyPr lIns="54000" tIns="54000" rIns="54000" bIns="5400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>
              <a:defRPr/>
            </a:pPr>
            <a:r>
              <a:rPr lang="zh-CN" altLang="en-US" sz="1013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添加标题</a:t>
            </a:r>
          </a:p>
        </p:txBody>
      </p:sp>
      <p:sp>
        <p:nvSpPr>
          <p:cNvPr id="6" name="MH_Other_4">
            <a:extLst>
              <a:ext uri="{FF2B5EF4-FFF2-40B4-BE49-F238E27FC236}">
                <a16:creationId xmlns:a16="http://schemas.microsoft.com/office/drawing/2014/main" xmlns="" id="{85430662-0A8A-47C1-B54D-556FCB9FEC62}"/>
              </a:ext>
            </a:extLst>
          </p:cNvPr>
          <p:cNvSpPr/>
          <p:nvPr>
            <p:custDataLst>
              <p:tags r:id="rId5"/>
            </p:custDataLst>
          </p:nvPr>
        </p:nvSpPr>
        <p:spPr bwMode="auto">
          <a:xfrm>
            <a:off x="5131357" y="3146584"/>
            <a:ext cx="377428" cy="377429"/>
          </a:xfrm>
          <a:custGeom>
            <a:avLst/>
            <a:gdLst>
              <a:gd name="T0" fmla="*/ 251447 w 502894"/>
              <a:gd name="T1" fmla="*/ 0 h 502894"/>
              <a:gd name="T2" fmla="*/ 502894 w 502894"/>
              <a:gd name="T3" fmla="*/ 251447 h 502894"/>
              <a:gd name="T4" fmla="*/ 251447 w 502894"/>
              <a:gd name="T5" fmla="*/ 502894 h 502894"/>
              <a:gd name="T6" fmla="*/ 0 w 502894"/>
              <a:gd name="T7" fmla="*/ 251447 h 502894"/>
              <a:gd name="T8" fmla="*/ 0 60000 65536"/>
              <a:gd name="T9" fmla="*/ 0 60000 65536"/>
              <a:gd name="T10" fmla="*/ 0 60000 65536"/>
              <a:gd name="T11" fmla="*/ 0 60000 65536"/>
              <a:gd name="T12" fmla="*/ 0 w 502894"/>
              <a:gd name="T13" fmla="*/ 0 h 502894"/>
              <a:gd name="T14" fmla="*/ 502894 w 502894"/>
              <a:gd name="T15" fmla="*/ 502894 h 5028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2894" h="502894">
                <a:moveTo>
                  <a:pt x="251447" y="0"/>
                </a:moveTo>
                <a:lnTo>
                  <a:pt x="502894" y="251447"/>
                </a:lnTo>
                <a:lnTo>
                  <a:pt x="251447" y="502894"/>
                </a:lnTo>
                <a:lnTo>
                  <a:pt x="0" y="251447"/>
                </a:lnTo>
                <a:lnTo>
                  <a:pt x="251447" y="0"/>
                </a:lnTo>
                <a:close/>
              </a:path>
            </a:pathLst>
          </a:custGeom>
          <a:solidFill>
            <a:srgbClr val="AECB9C"/>
          </a:solidFill>
          <a:ln>
            <a:noFill/>
          </a:ln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sz="1013" b="1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C</a:t>
            </a:r>
            <a:endParaRPr lang="zh-CN" altLang="en-US" sz="1013" b="1">
              <a:solidFill>
                <a:srgbClr val="FFFFF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" name="MH_SubTitle_2">
            <a:extLst>
              <a:ext uri="{FF2B5EF4-FFF2-40B4-BE49-F238E27FC236}">
                <a16:creationId xmlns:a16="http://schemas.microsoft.com/office/drawing/2014/main" xmlns="" id="{B8C787C2-A893-4D92-86C0-7916FBE4919F}"/>
              </a:ext>
            </a:extLst>
          </p:cNvPr>
          <p:cNvSpPr/>
          <p:nvPr>
            <p:custDataLst>
              <p:tags r:id="rId6"/>
            </p:custDataLst>
          </p:nvPr>
        </p:nvSpPr>
        <p:spPr bwMode="auto">
          <a:xfrm>
            <a:off x="5201604" y="1491616"/>
            <a:ext cx="1107281" cy="1107281"/>
          </a:xfrm>
          <a:custGeom>
            <a:avLst/>
            <a:gdLst>
              <a:gd name="T0" fmla="*/ 738051 w 1476102"/>
              <a:gd name="T1" fmla="*/ 0 h 1476102"/>
              <a:gd name="T2" fmla="*/ 1476102 w 1476102"/>
              <a:gd name="T3" fmla="*/ 738051 h 1476102"/>
              <a:gd name="T4" fmla="*/ 738051 w 1476102"/>
              <a:gd name="T5" fmla="*/ 1476102 h 1476102"/>
              <a:gd name="T6" fmla="*/ 0 w 1476102"/>
              <a:gd name="T7" fmla="*/ 738051 h 1476102"/>
              <a:gd name="T8" fmla="*/ 0 60000 65536"/>
              <a:gd name="T9" fmla="*/ 0 60000 65536"/>
              <a:gd name="T10" fmla="*/ 0 60000 65536"/>
              <a:gd name="T11" fmla="*/ 0 60000 65536"/>
              <a:gd name="T12" fmla="*/ 0 w 1476102"/>
              <a:gd name="T13" fmla="*/ 0 h 1476102"/>
              <a:gd name="T14" fmla="*/ 1476102 w 1476102"/>
              <a:gd name="T15" fmla="*/ 1476102 h 14761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76102" h="1476102">
                <a:moveTo>
                  <a:pt x="738051" y="0"/>
                </a:moveTo>
                <a:lnTo>
                  <a:pt x="1476102" y="738051"/>
                </a:lnTo>
                <a:lnTo>
                  <a:pt x="738051" y="1476102"/>
                </a:lnTo>
                <a:lnTo>
                  <a:pt x="0" y="738051"/>
                </a:lnTo>
                <a:lnTo>
                  <a:pt x="738051" y="0"/>
                </a:lnTo>
                <a:close/>
              </a:path>
            </a:pathLst>
          </a:custGeom>
          <a:blipFill>
            <a:blip r:embed="rId1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 l="-50000" t="-50000" r="-50000" b="-100000"/>
            </a:stretch>
          </a:blipFill>
          <a:ln>
            <a:noFill/>
          </a:ln>
        </p:spPr>
        <p:txBody>
          <a:bodyPr lIns="54000" tIns="54000" rIns="54000" bIns="5400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>
              <a:defRPr/>
            </a:pPr>
            <a:r>
              <a:rPr lang="zh-CN" altLang="en-US" sz="1013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添加标题</a:t>
            </a:r>
          </a:p>
        </p:txBody>
      </p:sp>
      <p:sp>
        <p:nvSpPr>
          <p:cNvPr id="8" name="MH_Other_6">
            <a:extLst>
              <a:ext uri="{FF2B5EF4-FFF2-40B4-BE49-F238E27FC236}">
                <a16:creationId xmlns:a16="http://schemas.microsoft.com/office/drawing/2014/main" xmlns="" id="{1F70CA1B-DE6B-4D66-9E4D-D747FD15357B}"/>
              </a:ext>
            </a:extLst>
          </p:cNvPr>
          <p:cNvSpPr/>
          <p:nvPr>
            <p:custDataLst>
              <p:tags r:id="rId7"/>
            </p:custDataLst>
          </p:nvPr>
        </p:nvSpPr>
        <p:spPr bwMode="auto">
          <a:xfrm>
            <a:off x="6216015" y="1572577"/>
            <a:ext cx="376238" cy="376238"/>
          </a:xfrm>
          <a:custGeom>
            <a:avLst/>
            <a:gdLst>
              <a:gd name="T0" fmla="*/ 251447 w 502894"/>
              <a:gd name="T1" fmla="*/ 0 h 502894"/>
              <a:gd name="T2" fmla="*/ 502894 w 502894"/>
              <a:gd name="T3" fmla="*/ 251447 h 502894"/>
              <a:gd name="T4" fmla="*/ 251447 w 502894"/>
              <a:gd name="T5" fmla="*/ 502894 h 502894"/>
              <a:gd name="T6" fmla="*/ 0 w 502894"/>
              <a:gd name="T7" fmla="*/ 251447 h 502894"/>
              <a:gd name="T8" fmla="*/ 0 60000 65536"/>
              <a:gd name="T9" fmla="*/ 0 60000 65536"/>
              <a:gd name="T10" fmla="*/ 0 60000 65536"/>
              <a:gd name="T11" fmla="*/ 0 60000 65536"/>
              <a:gd name="T12" fmla="*/ 0 w 502894"/>
              <a:gd name="T13" fmla="*/ 0 h 502894"/>
              <a:gd name="T14" fmla="*/ 502894 w 502894"/>
              <a:gd name="T15" fmla="*/ 502894 h 5028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2894" h="502894">
                <a:moveTo>
                  <a:pt x="251447" y="0"/>
                </a:moveTo>
                <a:lnTo>
                  <a:pt x="502894" y="251447"/>
                </a:lnTo>
                <a:lnTo>
                  <a:pt x="251447" y="502894"/>
                </a:lnTo>
                <a:lnTo>
                  <a:pt x="0" y="251447"/>
                </a:lnTo>
                <a:lnTo>
                  <a:pt x="251447" y="0"/>
                </a:lnTo>
                <a:close/>
              </a:path>
            </a:pathLst>
          </a:custGeom>
          <a:solidFill>
            <a:srgbClr val="AECB9C"/>
          </a:solidFill>
          <a:ln>
            <a:noFill/>
          </a:ln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sz="1013" b="1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B</a:t>
            </a:r>
            <a:endParaRPr lang="zh-CN" altLang="en-US" sz="1013" b="1">
              <a:solidFill>
                <a:srgbClr val="FFFFF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MH_Other_7">
            <a:extLst>
              <a:ext uri="{FF2B5EF4-FFF2-40B4-BE49-F238E27FC236}">
                <a16:creationId xmlns:a16="http://schemas.microsoft.com/office/drawing/2014/main" xmlns="" id="{C375C5B1-85CF-471F-97D0-DF0EBA9ED079}"/>
              </a:ext>
            </a:extLst>
          </p:cNvPr>
          <p:cNvSpPr/>
          <p:nvPr>
            <p:custDataLst>
              <p:tags r:id="rId8"/>
            </p:custDataLst>
          </p:nvPr>
        </p:nvSpPr>
        <p:spPr bwMode="auto">
          <a:xfrm rot="-2700000">
            <a:off x="6267214" y="2908460"/>
            <a:ext cx="1620440" cy="945356"/>
          </a:xfrm>
          <a:custGeom>
            <a:avLst/>
            <a:gdLst>
              <a:gd name="T0" fmla="*/ 0 w 2160000"/>
              <a:gd name="T1" fmla="*/ 0 h 1260000"/>
              <a:gd name="T2" fmla="*/ 36000 w 2160000"/>
              <a:gd name="T3" fmla="*/ 0 h 1260000"/>
              <a:gd name="T4" fmla="*/ 1223999 w 2160000"/>
              <a:gd name="T5" fmla="*/ 0 h 1260000"/>
              <a:gd name="T6" fmla="*/ 1259999 w 2160000"/>
              <a:gd name="T7" fmla="*/ 0 h 1260000"/>
              <a:gd name="T8" fmla="*/ 1260000 w 2160000"/>
              <a:gd name="T9" fmla="*/ 0 h 1260000"/>
              <a:gd name="T10" fmla="*/ 1260000 w 2160000"/>
              <a:gd name="T11" fmla="*/ 36000 h 1260000"/>
              <a:gd name="T12" fmla="*/ 1259999 w 2160000"/>
              <a:gd name="T13" fmla="*/ 36000 h 1260000"/>
              <a:gd name="T14" fmla="*/ 1259999 w 2160000"/>
              <a:gd name="T15" fmla="*/ 1152000 h 1260000"/>
              <a:gd name="T16" fmla="*/ 1223999 w 2160000"/>
              <a:gd name="T17" fmla="*/ 1152000 h 1260000"/>
              <a:gd name="T18" fmla="*/ 1223999 w 2160000"/>
              <a:gd name="T19" fmla="*/ 36000 h 1260000"/>
              <a:gd name="T20" fmla="*/ 36000 w 2160000"/>
              <a:gd name="T21" fmla="*/ 36000 h 1260000"/>
              <a:gd name="T22" fmla="*/ 36000 w 2160000"/>
              <a:gd name="T23" fmla="*/ 1224000 h 1260000"/>
              <a:gd name="T24" fmla="*/ 2160000 w 2160000"/>
              <a:gd name="T25" fmla="*/ 1224000 h 1260000"/>
              <a:gd name="T26" fmla="*/ 2160000 w 2160000"/>
              <a:gd name="T27" fmla="*/ 1260000 h 1260000"/>
              <a:gd name="T28" fmla="*/ 36000 w 2160000"/>
              <a:gd name="T29" fmla="*/ 1260000 h 1260000"/>
              <a:gd name="T30" fmla="*/ 0 w 2160000"/>
              <a:gd name="T31" fmla="*/ 1260000 h 1260000"/>
              <a:gd name="T32" fmla="*/ 0 w 2160000"/>
              <a:gd name="T33" fmla="*/ 1224000 h 1260000"/>
              <a:gd name="T34" fmla="*/ 0 w 2160000"/>
              <a:gd name="T35" fmla="*/ 36000 h 1260000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2160000" h="1260000">
                <a:moveTo>
                  <a:pt x="0" y="0"/>
                </a:moveTo>
                <a:lnTo>
                  <a:pt x="36000" y="0"/>
                </a:lnTo>
                <a:lnTo>
                  <a:pt x="1223999" y="0"/>
                </a:lnTo>
                <a:lnTo>
                  <a:pt x="1259999" y="0"/>
                </a:lnTo>
                <a:lnTo>
                  <a:pt x="1260000" y="0"/>
                </a:lnTo>
                <a:lnTo>
                  <a:pt x="1260000" y="36000"/>
                </a:lnTo>
                <a:lnTo>
                  <a:pt x="1259999" y="36000"/>
                </a:lnTo>
                <a:lnTo>
                  <a:pt x="1259999" y="1152000"/>
                </a:lnTo>
                <a:lnTo>
                  <a:pt x="1223999" y="1152000"/>
                </a:lnTo>
                <a:lnTo>
                  <a:pt x="1223999" y="36000"/>
                </a:lnTo>
                <a:lnTo>
                  <a:pt x="36000" y="36000"/>
                </a:lnTo>
                <a:lnTo>
                  <a:pt x="36000" y="1224000"/>
                </a:lnTo>
                <a:lnTo>
                  <a:pt x="2160000" y="1224000"/>
                </a:lnTo>
                <a:lnTo>
                  <a:pt x="2160000" y="1260000"/>
                </a:lnTo>
                <a:lnTo>
                  <a:pt x="36000" y="1260000"/>
                </a:lnTo>
                <a:lnTo>
                  <a:pt x="0" y="1260000"/>
                </a:lnTo>
                <a:lnTo>
                  <a:pt x="0" y="1224000"/>
                </a:lnTo>
                <a:lnTo>
                  <a:pt x="0" y="36000"/>
                </a:lnTo>
                <a:lnTo>
                  <a:pt x="0" y="0"/>
                </a:lnTo>
                <a:close/>
              </a:path>
            </a:pathLst>
          </a:custGeom>
          <a:solidFill>
            <a:srgbClr val="DBE4DF"/>
          </a:solidFill>
          <a:ln>
            <a:noFill/>
          </a:ln>
        </p:spPr>
        <p:txBody>
          <a:bodyPr anchor="ctr"/>
          <a:lstStyle/>
          <a:p>
            <a:pPr>
              <a:defRPr/>
            </a:pPr>
            <a:endParaRPr lang="zh-CN" altLang="en-US" sz="1013">
              <a:cs typeface="+mn-ea"/>
              <a:sym typeface="+mn-lt"/>
            </a:endParaRPr>
          </a:p>
        </p:txBody>
      </p:sp>
      <p:sp>
        <p:nvSpPr>
          <p:cNvPr id="10" name="MH_SubTitle_4">
            <a:extLst>
              <a:ext uri="{FF2B5EF4-FFF2-40B4-BE49-F238E27FC236}">
                <a16:creationId xmlns:a16="http://schemas.microsoft.com/office/drawing/2014/main" xmlns="" id="{1F7EC6EB-72F9-4BA1-B9DE-EA6FBFC99DFF}"/>
              </a:ext>
            </a:extLst>
          </p:cNvPr>
          <p:cNvSpPr/>
          <p:nvPr>
            <p:custDataLst>
              <p:tags r:id="rId9"/>
            </p:custDataLst>
          </p:nvPr>
        </p:nvSpPr>
        <p:spPr bwMode="auto">
          <a:xfrm>
            <a:off x="6285073" y="3065623"/>
            <a:ext cx="1107281" cy="1107281"/>
          </a:xfrm>
          <a:custGeom>
            <a:avLst/>
            <a:gdLst>
              <a:gd name="T0" fmla="*/ 738051 w 1476102"/>
              <a:gd name="T1" fmla="*/ 0 h 1476102"/>
              <a:gd name="T2" fmla="*/ 1476102 w 1476102"/>
              <a:gd name="T3" fmla="*/ 738051 h 1476102"/>
              <a:gd name="T4" fmla="*/ 738051 w 1476102"/>
              <a:gd name="T5" fmla="*/ 1476102 h 1476102"/>
              <a:gd name="T6" fmla="*/ 0 w 1476102"/>
              <a:gd name="T7" fmla="*/ 738051 h 1476102"/>
              <a:gd name="T8" fmla="*/ 0 60000 65536"/>
              <a:gd name="T9" fmla="*/ 0 60000 65536"/>
              <a:gd name="T10" fmla="*/ 0 60000 65536"/>
              <a:gd name="T11" fmla="*/ 0 60000 65536"/>
              <a:gd name="T12" fmla="*/ 0 w 1476102"/>
              <a:gd name="T13" fmla="*/ 0 h 1476102"/>
              <a:gd name="T14" fmla="*/ 1476102 w 1476102"/>
              <a:gd name="T15" fmla="*/ 1476102 h 14761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76102" h="1476102">
                <a:moveTo>
                  <a:pt x="738051" y="0"/>
                </a:moveTo>
                <a:lnTo>
                  <a:pt x="1476102" y="738051"/>
                </a:lnTo>
                <a:lnTo>
                  <a:pt x="738051" y="1476102"/>
                </a:lnTo>
                <a:lnTo>
                  <a:pt x="0" y="738051"/>
                </a:lnTo>
                <a:lnTo>
                  <a:pt x="738051" y="0"/>
                </a:lnTo>
                <a:close/>
              </a:path>
            </a:pathLst>
          </a:custGeom>
          <a:blipFill>
            <a:blip r:embed="rId1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 l="-50000" t="-50000" r="-50000" b="-100000"/>
            </a:stretch>
          </a:blipFill>
          <a:ln>
            <a:noFill/>
          </a:ln>
        </p:spPr>
        <p:txBody>
          <a:bodyPr lIns="54000" tIns="54000" rIns="54000" bIns="5400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>
              <a:defRPr/>
            </a:pPr>
            <a:r>
              <a:rPr lang="zh-CN" altLang="en-US" sz="1013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添加标题</a:t>
            </a:r>
          </a:p>
        </p:txBody>
      </p:sp>
      <p:sp>
        <p:nvSpPr>
          <p:cNvPr id="11" name="MH_Other_8">
            <a:extLst>
              <a:ext uri="{FF2B5EF4-FFF2-40B4-BE49-F238E27FC236}">
                <a16:creationId xmlns:a16="http://schemas.microsoft.com/office/drawing/2014/main" xmlns="" id="{A1A37E35-E192-42F8-B6B7-A7B77A35E945}"/>
              </a:ext>
            </a:extLst>
          </p:cNvPr>
          <p:cNvSpPr/>
          <p:nvPr>
            <p:custDataLst>
              <p:tags r:id="rId10"/>
            </p:custDataLst>
          </p:nvPr>
        </p:nvSpPr>
        <p:spPr bwMode="auto">
          <a:xfrm>
            <a:off x="7299484" y="3146584"/>
            <a:ext cx="377429" cy="377429"/>
          </a:xfrm>
          <a:custGeom>
            <a:avLst/>
            <a:gdLst>
              <a:gd name="T0" fmla="*/ 251447 w 502894"/>
              <a:gd name="T1" fmla="*/ 0 h 502894"/>
              <a:gd name="T2" fmla="*/ 502894 w 502894"/>
              <a:gd name="T3" fmla="*/ 251447 h 502894"/>
              <a:gd name="T4" fmla="*/ 251447 w 502894"/>
              <a:gd name="T5" fmla="*/ 502894 h 502894"/>
              <a:gd name="T6" fmla="*/ 0 w 502894"/>
              <a:gd name="T7" fmla="*/ 251447 h 502894"/>
              <a:gd name="T8" fmla="*/ 0 60000 65536"/>
              <a:gd name="T9" fmla="*/ 0 60000 65536"/>
              <a:gd name="T10" fmla="*/ 0 60000 65536"/>
              <a:gd name="T11" fmla="*/ 0 60000 65536"/>
              <a:gd name="T12" fmla="*/ 0 w 502894"/>
              <a:gd name="T13" fmla="*/ 0 h 502894"/>
              <a:gd name="T14" fmla="*/ 502894 w 502894"/>
              <a:gd name="T15" fmla="*/ 502894 h 5028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2894" h="502894">
                <a:moveTo>
                  <a:pt x="251447" y="0"/>
                </a:moveTo>
                <a:lnTo>
                  <a:pt x="502894" y="251447"/>
                </a:lnTo>
                <a:lnTo>
                  <a:pt x="251447" y="502894"/>
                </a:lnTo>
                <a:lnTo>
                  <a:pt x="0" y="251447"/>
                </a:lnTo>
                <a:lnTo>
                  <a:pt x="251447" y="0"/>
                </a:lnTo>
                <a:close/>
              </a:path>
            </a:pathLst>
          </a:custGeom>
          <a:solidFill>
            <a:srgbClr val="F9CF48"/>
          </a:solidFill>
          <a:ln>
            <a:noFill/>
          </a:ln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sz="1013" b="1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D</a:t>
            </a:r>
            <a:endParaRPr lang="zh-CN" altLang="en-US" sz="1013" b="1">
              <a:solidFill>
                <a:srgbClr val="FFFFF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2" name="TextBox 13">
            <a:extLst>
              <a:ext uri="{FF2B5EF4-FFF2-40B4-BE49-F238E27FC236}">
                <a16:creationId xmlns:a16="http://schemas.microsoft.com/office/drawing/2014/main" xmlns="" id="{2057D8ED-D0B5-4254-98CF-4209D73CD2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22319" y="4046458"/>
            <a:ext cx="97155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spcBef>
                <a:spcPct val="20000"/>
              </a:spcBef>
            </a:pPr>
            <a:r>
              <a:rPr lang="zh-CN" altLang="en-US" sz="1200" b="1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添加你的标题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xmlns="" id="{5701564E-BA0F-4F9F-A339-6A4B773E32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24700" y="4288155"/>
            <a:ext cx="1521619" cy="287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ts val="15"/>
              </a:spcBef>
            </a:pPr>
            <a:r>
              <a:rPr lang="zh-CN" altLang="zh-CN" sz="75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请在此添加您的文字内容， 请在此添加您的文字内容。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F804F693-432A-42FB-B9AF-A5ADD883A6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53150" y="2232898"/>
            <a:ext cx="97155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spcBef>
                <a:spcPct val="20000"/>
              </a:spcBef>
            </a:pPr>
            <a:r>
              <a:rPr lang="zh-CN" altLang="en-US" sz="1200" b="1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添加你的标题</a:t>
            </a:r>
          </a:p>
        </p:txBody>
      </p:sp>
      <p:sp>
        <p:nvSpPr>
          <p:cNvPr id="15" name="TextBox 13">
            <a:extLst>
              <a:ext uri="{FF2B5EF4-FFF2-40B4-BE49-F238E27FC236}">
                <a16:creationId xmlns:a16="http://schemas.microsoft.com/office/drawing/2014/main" xmlns="" id="{6A8385FD-1DA9-4E59-9E6E-FCD3126D91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55532" y="2474595"/>
            <a:ext cx="1521619" cy="287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ts val="15"/>
              </a:spcBef>
            </a:pPr>
            <a:r>
              <a:rPr lang="zh-CN" altLang="zh-CN" sz="75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请在此添加您的文字内容， 请在此添加您的文字内容。</a:t>
            </a:r>
          </a:p>
        </p:txBody>
      </p:sp>
      <p:sp>
        <p:nvSpPr>
          <p:cNvPr id="16" name="TextBox 13">
            <a:extLst>
              <a:ext uri="{FF2B5EF4-FFF2-40B4-BE49-F238E27FC236}">
                <a16:creationId xmlns:a16="http://schemas.microsoft.com/office/drawing/2014/main" xmlns="" id="{EB813E91-9BB2-4904-B58A-3C9DF053DC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5038" y="2232898"/>
            <a:ext cx="97155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algn="r" eaLnBrk="1" hangingPunct="1">
              <a:spcBef>
                <a:spcPct val="20000"/>
              </a:spcBef>
            </a:pPr>
            <a:r>
              <a:rPr lang="zh-CN" altLang="en-US" sz="1200" b="1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添加你的标题</a:t>
            </a:r>
          </a:p>
        </p:txBody>
      </p:sp>
      <p:sp>
        <p:nvSpPr>
          <p:cNvPr id="17" name="TextBox 13">
            <a:extLst>
              <a:ext uri="{FF2B5EF4-FFF2-40B4-BE49-F238E27FC236}">
                <a16:creationId xmlns:a16="http://schemas.microsoft.com/office/drawing/2014/main" xmlns="" id="{08643504-B588-41C0-AD65-41E904F37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4969" y="2474595"/>
            <a:ext cx="1521619" cy="287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lnSpc>
                <a:spcPct val="130000"/>
              </a:lnSpc>
              <a:spcBef>
                <a:spcPts val="15"/>
              </a:spcBef>
            </a:pPr>
            <a:r>
              <a:rPr lang="zh-CN" altLang="zh-CN" sz="75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请在此添加您的文字内容， 请在此添加您的文字内容。</a:t>
            </a:r>
          </a:p>
        </p:txBody>
      </p:sp>
      <p:sp>
        <p:nvSpPr>
          <p:cNvPr id="18" name="TextBox 13">
            <a:extLst>
              <a:ext uri="{FF2B5EF4-FFF2-40B4-BE49-F238E27FC236}">
                <a16:creationId xmlns:a16="http://schemas.microsoft.com/office/drawing/2014/main" xmlns="" id="{D22BE73A-3160-42B1-BC7B-CF094E85FB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76613" y="4046458"/>
            <a:ext cx="97155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algn="r" eaLnBrk="1" hangingPunct="1">
              <a:spcBef>
                <a:spcPct val="20000"/>
              </a:spcBef>
            </a:pPr>
            <a:r>
              <a:rPr lang="zh-CN" altLang="en-US" sz="1200" b="1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添加你的标题</a:t>
            </a:r>
          </a:p>
        </p:txBody>
      </p:sp>
      <p:sp>
        <p:nvSpPr>
          <p:cNvPr id="19" name="TextBox 13">
            <a:extLst>
              <a:ext uri="{FF2B5EF4-FFF2-40B4-BE49-F238E27FC236}">
                <a16:creationId xmlns:a16="http://schemas.microsoft.com/office/drawing/2014/main" xmlns="" id="{B72DB58B-17B0-442F-A126-E92FB83E69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6544" y="4288155"/>
            <a:ext cx="1521619" cy="287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lnSpc>
                <a:spcPct val="130000"/>
              </a:lnSpc>
              <a:spcBef>
                <a:spcPts val="15"/>
              </a:spcBef>
            </a:pPr>
            <a:r>
              <a:rPr lang="zh-CN" altLang="zh-CN" sz="75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请在此添加您的文字内容， 请在此添加您的文字内容。</a:t>
            </a:r>
          </a:p>
        </p:txBody>
      </p:sp>
    </p:spTree>
    <p:extLst>
      <p:ext uri="{BB962C8B-B14F-4D97-AF65-F5344CB8AC3E}">
        <p14:creationId xmlns:p14="http://schemas.microsoft.com/office/powerpoint/2010/main" val="607581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9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2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5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8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 bldLvl="0" animBg="1"/>
      <p:bldP spid="5" grpId="0" bldLvl="0" animBg="1"/>
      <p:bldP spid="6" grpId="0" bldLvl="0" animBg="1"/>
      <p:bldP spid="7" grpId="0" bldLvl="0" animBg="1"/>
      <p:bldP spid="8" grpId="0" bldLvl="0" animBg="1"/>
      <p:bldP spid="9" grpId="0" bldLvl="0" animBg="1"/>
      <p:bldP spid="10" grpId="0" bldLvl="0" animBg="1"/>
      <p:bldP spid="11" grpId="0" bldLvl="0" animBg="1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C8CD6D9A-60B0-42F4-A9A3-0C440E65CD2F}"/>
              </a:ext>
            </a:extLst>
          </p:cNvPr>
          <p:cNvGrpSpPr/>
          <p:nvPr/>
        </p:nvGrpSpPr>
        <p:grpSpPr>
          <a:xfrm>
            <a:off x="5173274" y="1011327"/>
            <a:ext cx="861430" cy="861430"/>
            <a:chOff x="5767634" y="1247392"/>
            <a:chExt cx="861430" cy="861430"/>
          </a:xfrm>
        </p:grpSpPr>
        <p:sp>
          <p:nvSpPr>
            <p:cNvPr id="3" name="Oval 21">
              <a:extLst>
                <a:ext uri="{FF2B5EF4-FFF2-40B4-BE49-F238E27FC236}">
                  <a16:creationId xmlns:a16="http://schemas.microsoft.com/office/drawing/2014/main" xmlns="" id="{07774D7D-6E0E-4B7A-8E22-E3DE5ABE9639}"/>
                </a:ext>
              </a:extLst>
            </p:cNvPr>
            <p:cNvSpPr/>
            <p:nvPr/>
          </p:nvSpPr>
          <p:spPr>
            <a:xfrm>
              <a:off x="5767634" y="1247392"/>
              <a:ext cx="861430" cy="861430"/>
            </a:xfrm>
            <a:prstGeom prst="ellipse">
              <a:avLst/>
            </a:prstGeom>
            <a:blipFill dpi="0" rotWithShape="1"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2400" dirty="0">
                <a:solidFill>
                  <a:srgbClr val="5293CC"/>
                </a:solidFill>
                <a:cs typeface="+mn-ea"/>
                <a:sym typeface="+mn-lt"/>
              </a:endParaRPr>
            </a:p>
          </p:txBody>
        </p:sp>
        <p:sp>
          <p:nvSpPr>
            <p:cNvPr id="4" name="Freeform 33">
              <a:extLst>
                <a:ext uri="{FF2B5EF4-FFF2-40B4-BE49-F238E27FC236}">
                  <a16:creationId xmlns:a16="http://schemas.microsoft.com/office/drawing/2014/main" xmlns="" id="{847D470A-CC85-4E3C-9050-987CD0ACEC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9407" y="1497122"/>
              <a:ext cx="437884" cy="358270"/>
            </a:xfrm>
            <a:custGeom>
              <a:avLst/>
              <a:gdLst>
                <a:gd name="T0" fmla="*/ 216437 w 649"/>
                <a:gd name="T1" fmla="*/ 10748 h 531"/>
                <a:gd name="T2" fmla="*/ 216437 w 649"/>
                <a:gd name="T3" fmla="*/ 10748 h 531"/>
                <a:gd name="T4" fmla="*/ 179528 w 649"/>
                <a:gd name="T5" fmla="*/ 10748 h 531"/>
                <a:gd name="T6" fmla="*/ 74176 w 649"/>
                <a:gd name="T7" fmla="*/ 116077 h 531"/>
                <a:gd name="T8" fmla="*/ 53034 w 649"/>
                <a:gd name="T9" fmla="*/ 89924 h 531"/>
                <a:gd name="T10" fmla="*/ 10750 w 649"/>
                <a:gd name="T11" fmla="*/ 89924 h 531"/>
                <a:gd name="T12" fmla="*/ 10750 w 649"/>
                <a:gd name="T13" fmla="*/ 132199 h 531"/>
                <a:gd name="T14" fmla="*/ 58051 w 649"/>
                <a:gd name="T15" fmla="*/ 174116 h 531"/>
                <a:gd name="T16" fmla="*/ 95318 w 649"/>
                <a:gd name="T17" fmla="*/ 174116 h 531"/>
                <a:gd name="T18" fmla="*/ 216437 w 649"/>
                <a:gd name="T19" fmla="*/ 53023 h 531"/>
                <a:gd name="T20" fmla="*/ 216437 w 649"/>
                <a:gd name="T21" fmla="*/ 10748 h 531"/>
                <a:gd name="T22" fmla="*/ 206045 w 649"/>
                <a:gd name="T23" fmla="*/ 42275 h 531"/>
                <a:gd name="T24" fmla="*/ 206045 w 649"/>
                <a:gd name="T25" fmla="*/ 42275 h 531"/>
                <a:gd name="T26" fmla="*/ 84568 w 649"/>
                <a:gd name="T27" fmla="*/ 163726 h 531"/>
                <a:gd name="T28" fmla="*/ 68801 w 649"/>
                <a:gd name="T29" fmla="*/ 163726 h 531"/>
                <a:gd name="T30" fmla="*/ 21142 w 649"/>
                <a:gd name="T31" fmla="*/ 116077 h 531"/>
                <a:gd name="T32" fmla="*/ 21142 w 649"/>
                <a:gd name="T33" fmla="*/ 100314 h 531"/>
                <a:gd name="T34" fmla="*/ 42284 w 649"/>
                <a:gd name="T35" fmla="*/ 100314 h 531"/>
                <a:gd name="T36" fmla="*/ 74176 w 649"/>
                <a:gd name="T37" fmla="*/ 132199 h 531"/>
                <a:gd name="T38" fmla="*/ 189920 w 649"/>
                <a:gd name="T39" fmla="*/ 21138 h 531"/>
                <a:gd name="T40" fmla="*/ 206045 w 649"/>
                <a:gd name="T41" fmla="*/ 21138 h 531"/>
                <a:gd name="T42" fmla="*/ 206045 w 649"/>
                <a:gd name="T43" fmla="*/ 42275 h 531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49" h="531">
                  <a:moveTo>
                    <a:pt x="604" y="30"/>
                  </a:moveTo>
                  <a:lnTo>
                    <a:pt x="604" y="30"/>
                  </a:lnTo>
                  <a:cubicBezTo>
                    <a:pt x="575" y="0"/>
                    <a:pt x="530" y="0"/>
                    <a:pt x="501" y="30"/>
                  </a:cubicBezTo>
                  <a:cubicBezTo>
                    <a:pt x="207" y="324"/>
                    <a:pt x="207" y="324"/>
                    <a:pt x="207" y="324"/>
                  </a:cubicBezTo>
                  <a:cubicBezTo>
                    <a:pt x="148" y="251"/>
                    <a:pt x="148" y="251"/>
                    <a:pt x="148" y="251"/>
                  </a:cubicBezTo>
                  <a:cubicBezTo>
                    <a:pt x="103" y="207"/>
                    <a:pt x="59" y="207"/>
                    <a:pt x="30" y="251"/>
                  </a:cubicBezTo>
                  <a:cubicBezTo>
                    <a:pt x="0" y="280"/>
                    <a:pt x="0" y="324"/>
                    <a:pt x="30" y="369"/>
                  </a:cubicBezTo>
                  <a:cubicBezTo>
                    <a:pt x="162" y="486"/>
                    <a:pt x="162" y="486"/>
                    <a:pt x="162" y="486"/>
                  </a:cubicBezTo>
                  <a:cubicBezTo>
                    <a:pt x="192" y="530"/>
                    <a:pt x="236" y="530"/>
                    <a:pt x="266" y="486"/>
                  </a:cubicBezTo>
                  <a:cubicBezTo>
                    <a:pt x="604" y="148"/>
                    <a:pt x="604" y="148"/>
                    <a:pt x="604" y="148"/>
                  </a:cubicBezTo>
                  <a:cubicBezTo>
                    <a:pt x="648" y="118"/>
                    <a:pt x="648" y="59"/>
                    <a:pt x="604" y="30"/>
                  </a:cubicBezTo>
                  <a:close/>
                  <a:moveTo>
                    <a:pt x="575" y="118"/>
                  </a:moveTo>
                  <a:lnTo>
                    <a:pt x="575" y="118"/>
                  </a:lnTo>
                  <a:cubicBezTo>
                    <a:pt x="575" y="118"/>
                    <a:pt x="251" y="457"/>
                    <a:pt x="236" y="457"/>
                  </a:cubicBezTo>
                  <a:cubicBezTo>
                    <a:pt x="221" y="471"/>
                    <a:pt x="207" y="471"/>
                    <a:pt x="192" y="457"/>
                  </a:cubicBezTo>
                  <a:lnTo>
                    <a:pt x="59" y="324"/>
                  </a:lnTo>
                  <a:cubicBezTo>
                    <a:pt x="45" y="310"/>
                    <a:pt x="45" y="295"/>
                    <a:pt x="59" y="280"/>
                  </a:cubicBezTo>
                  <a:cubicBezTo>
                    <a:pt x="74" y="265"/>
                    <a:pt x="103" y="265"/>
                    <a:pt x="118" y="280"/>
                  </a:cubicBezTo>
                  <a:cubicBezTo>
                    <a:pt x="207" y="369"/>
                    <a:pt x="207" y="369"/>
                    <a:pt x="207" y="369"/>
                  </a:cubicBezTo>
                  <a:cubicBezTo>
                    <a:pt x="530" y="59"/>
                    <a:pt x="530" y="59"/>
                    <a:pt x="530" y="59"/>
                  </a:cubicBezTo>
                  <a:cubicBezTo>
                    <a:pt x="545" y="45"/>
                    <a:pt x="560" y="45"/>
                    <a:pt x="575" y="59"/>
                  </a:cubicBezTo>
                  <a:cubicBezTo>
                    <a:pt x="604" y="74"/>
                    <a:pt x="604" y="103"/>
                    <a:pt x="575" y="11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bevel/>
            </a:ln>
            <a:effectLst/>
          </p:spPr>
          <p:txBody>
            <a:bodyPr wrap="none" anchor="ctr"/>
            <a:lstStyle/>
            <a:p>
              <a:endParaRPr lang="en-US" dirty="0">
                <a:solidFill>
                  <a:srgbClr val="5293CC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xmlns="" id="{0253A41A-F48F-4235-85EA-98F342A151D9}"/>
              </a:ext>
            </a:extLst>
          </p:cNvPr>
          <p:cNvGrpSpPr/>
          <p:nvPr/>
        </p:nvGrpSpPr>
        <p:grpSpPr>
          <a:xfrm>
            <a:off x="6953823" y="2325760"/>
            <a:ext cx="861430" cy="861430"/>
            <a:chOff x="7548183" y="2561825"/>
            <a:chExt cx="861430" cy="861430"/>
          </a:xfrm>
        </p:grpSpPr>
        <p:sp>
          <p:nvSpPr>
            <p:cNvPr id="6" name="Oval 23">
              <a:extLst>
                <a:ext uri="{FF2B5EF4-FFF2-40B4-BE49-F238E27FC236}">
                  <a16:creationId xmlns:a16="http://schemas.microsoft.com/office/drawing/2014/main" xmlns="" id="{9D4FDB3D-E327-4CAF-B8F9-13018FC59692}"/>
                </a:ext>
              </a:extLst>
            </p:cNvPr>
            <p:cNvSpPr/>
            <p:nvPr/>
          </p:nvSpPr>
          <p:spPr>
            <a:xfrm>
              <a:off x="7548183" y="2561825"/>
              <a:ext cx="861430" cy="861430"/>
            </a:xfrm>
            <a:prstGeom prst="ellipse">
              <a:avLst/>
            </a:prstGeom>
            <a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2400" dirty="0">
                <a:solidFill>
                  <a:srgbClr val="5293CC"/>
                </a:solidFill>
                <a:cs typeface="+mn-ea"/>
                <a:sym typeface="+mn-lt"/>
              </a:endParaRPr>
            </a:p>
          </p:txBody>
        </p:sp>
        <p:sp>
          <p:nvSpPr>
            <p:cNvPr id="7" name="Freeform 37">
              <a:extLst>
                <a:ext uri="{FF2B5EF4-FFF2-40B4-BE49-F238E27FC236}">
                  <a16:creationId xmlns:a16="http://schemas.microsoft.com/office/drawing/2014/main" xmlns="" id="{AE6E103E-C872-48B8-8691-8D743A2E35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3687" y="2818050"/>
              <a:ext cx="430421" cy="378173"/>
            </a:xfrm>
            <a:custGeom>
              <a:avLst/>
              <a:gdLst>
                <a:gd name="T0" fmla="*/ 26321 w 634"/>
                <a:gd name="T1" fmla="*/ 57987 h 561"/>
                <a:gd name="T2" fmla="*/ 26321 w 634"/>
                <a:gd name="T3" fmla="*/ 57987 h 561"/>
                <a:gd name="T4" fmla="*/ 196147 w 634"/>
                <a:gd name="T5" fmla="*/ 57987 h 561"/>
                <a:gd name="T6" fmla="*/ 228237 w 634"/>
                <a:gd name="T7" fmla="*/ 31857 h 561"/>
                <a:gd name="T8" fmla="*/ 196147 w 634"/>
                <a:gd name="T9" fmla="*/ 0 h 561"/>
                <a:gd name="T10" fmla="*/ 26321 w 634"/>
                <a:gd name="T11" fmla="*/ 0 h 561"/>
                <a:gd name="T12" fmla="*/ 0 w 634"/>
                <a:gd name="T13" fmla="*/ 31857 h 561"/>
                <a:gd name="T14" fmla="*/ 26321 w 634"/>
                <a:gd name="T15" fmla="*/ 57987 h 561"/>
                <a:gd name="T16" fmla="*/ 26321 w 634"/>
                <a:gd name="T17" fmla="*/ 16108 h 561"/>
                <a:gd name="T18" fmla="*/ 26321 w 634"/>
                <a:gd name="T19" fmla="*/ 16108 h 561"/>
                <a:gd name="T20" fmla="*/ 196147 w 634"/>
                <a:gd name="T21" fmla="*/ 16108 h 561"/>
                <a:gd name="T22" fmla="*/ 212012 w 634"/>
                <a:gd name="T23" fmla="*/ 31857 h 561"/>
                <a:gd name="T24" fmla="*/ 196147 w 634"/>
                <a:gd name="T25" fmla="*/ 42237 h 561"/>
                <a:gd name="T26" fmla="*/ 26321 w 634"/>
                <a:gd name="T27" fmla="*/ 42237 h 561"/>
                <a:gd name="T28" fmla="*/ 15865 w 634"/>
                <a:gd name="T29" fmla="*/ 31857 h 561"/>
                <a:gd name="T30" fmla="*/ 26321 w 634"/>
                <a:gd name="T31" fmla="*/ 16108 h 561"/>
                <a:gd name="T32" fmla="*/ 196147 w 634"/>
                <a:gd name="T33" fmla="*/ 74095 h 561"/>
                <a:gd name="T34" fmla="*/ 196147 w 634"/>
                <a:gd name="T35" fmla="*/ 74095 h 561"/>
                <a:gd name="T36" fmla="*/ 26321 w 634"/>
                <a:gd name="T37" fmla="*/ 74095 h 561"/>
                <a:gd name="T38" fmla="*/ 0 w 634"/>
                <a:gd name="T39" fmla="*/ 100225 h 561"/>
                <a:gd name="T40" fmla="*/ 26321 w 634"/>
                <a:gd name="T41" fmla="*/ 126712 h 561"/>
                <a:gd name="T42" fmla="*/ 196147 w 634"/>
                <a:gd name="T43" fmla="*/ 126712 h 561"/>
                <a:gd name="T44" fmla="*/ 228237 w 634"/>
                <a:gd name="T45" fmla="*/ 100225 h 561"/>
                <a:gd name="T46" fmla="*/ 196147 w 634"/>
                <a:gd name="T47" fmla="*/ 74095 h 561"/>
                <a:gd name="T48" fmla="*/ 196147 w 634"/>
                <a:gd name="T49" fmla="*/ 115974 h 561"/>
                <a:gd name="T50" fmla="*/ 196147 w 634"/>
                <a:gd name="T51" fmla="*/ 115974 h 561"/>
                <a:gd name="T52" fmla="*/ 26321 w 634"/>
                <a:gd name="T53" fmla="*/ 115974 h 561"/>
                <a:gd name="T54" fmla="*/ 15865 w 634"/>
                <a:gd name="T55" fmla="*/ 100225 h 561"/>
                <a:gd name="T56" fmla="*/ 26321 w 634"/>
                <a:gd name="T57" fmla="*/ 84475 h 561"/>
                <a:gd name="T58" fmla="*/ 196147 w 634"/>
                <a:gd name="T59" fmla="*/ 84475 h 561"/>
                <a:gd name="T60" fmla="*/ 212012 w 634"/>
                <a:gd name="T61" fmla="*/ 100225 h 561"/>
                <a:gd name="T62" fmla="*/ 196147 w 634"/>
                <a:gd name="T63" fmla="*/ 115974 h 561"/>
                <a:gd name="T64" fmla="*/ 196147 w 634"/>
                <a:gd name="T65" fmla="*/ 142462 h 561"/>
                <a:gd name="T66" fmla="*/ 196147 w 634"/>
                <a:gd name="T67" fmla="*/ 142462 h 561"/>
                <a:gd name="T68" fmla="*/ 26321 w 634"/>
                <a:gd name="T69" fmla="*/ 142462 h 561"/>
                <a:gd name="T70" fmla="*/ 0 w 634"/>
                <a:gd name="T71" fmla="*/ 168592 h 561"/>
                <a:gd name="T72" fmla="*/ 26321 w 634"/>
                <a:gd name="T73" fmla="*/ 200449 h 561"/>
                <a:gd name="T74" fmla="*/ 196147 w 634"/>
                <a:gd name="T75" fmla="*/ 200449 h 561"/>
                <a:gd name="T76" fmla="*/ 228237 w 634"/>
                <a:gd name="T77" fmla="*/ 168592 h 561"/>
                <a:gd name="T78" fmla="*/ 196147 w 634"/>
                <a:gd name="T79" fmla="*/ 142462 h 561"/>
                <a:gd name="T80" fmla="*/ 196147 w 634"/>
                <a:gd name="T81" fmla="*/ 184699 h 561"/>
                <a:gd name="T82" fmla="*/ 196147 w 634"/>
                <a:gd name="T83" fmla="*/ 184699 h 561"/>
                <a:gd name="T84" fmla="*/ 26321 w 634"/>
                <a:gd name="T85" fmla="*/ 184699 h 561"/>
                <a:gd name="T86" fmla="*/ 15865 w 634"/>
                <a:gd name="T87" fmla="*/ 168592 h 561"/>
                <a:gd name="T88" fmla="*/ 26321 w 634"/>
                <a:gd name="T89" fmla="*/ 158212 h 561"/>
                <a:gd name="T90" fmla="*/ 196147 w 634"/>
                <a:gd name="T91" fmla="*/ 158212 h 561"/>
                <a:gd name="T92" fmla="*/ 212012 w 634"/>
                <a:gd name="T93" fmla="*/ 168592 h 561"/>
                <a:gd name="T94" fmla="*/ 196147 w 634"/>
                <a:gd name="T95" fmla="*/ 184699 h 561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634" h="561">
                  <a:moveTo>
                    <a:pt x="73" y="162"/>
                  </a:moveTo>
                  <a:lnTo>
                    <a:pt x="73" y="162"/>
                  </a:lnTo>
                  <a:cubicBezTo>
                    <a:pt x="544" y="162"/>
                    <a:pt x="544" y="162"/>
                    <a:pt x="544" y="162"/>
                  </a:cubicBezTo>
                  <a:cubicBezTo>
                    <a:pt x="588" y="162"/>
                    <a:pt x="633" y="133"/>
                    <a:pt x="633" y="89"/>
                  </a:cubicBezTo>
                  <a:cubicBezTo>
                    <a:pt x="633" y="45"/>
                    <a:pt x="588" y="0"/>
                    <a:pt x="544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29" y="0"/>
                    <a:pt x="0" y="45"/>
                    <a:pt x="0" y="89"/>
                  </a:cubicBezTo>
                  <a:cubicBezTo>
                    <a:pt x="0" y="133"/>
                    <a:pt x="29" y="162"/>
                    <a:pt x="73" y="162"/>
                  </a:cubicBezTo>
                  <a:close/>
                  <a:moveTo>
                    <a:pt x="73" y="45"/>
                  </a:moveTo>
                  <a:lnTo>
                    <a:pt x="73" y="45"/>
                  </a:lnTo>
                  <a:cubicBezTo>
                    <a:pt x="544" y="45"/>
                    <a:pt x="544" y="45"/>
                    <a:pt x="544" y="45"/>
                  </a:cubicBezTo>
                  <a:cubicBezTo>
                    <a:pt x="574" y="45"/>
                    <a:pt x="588" y="59"/>
                    <a:pt x="588" y="89"/>
                  </a:cubicBezTo>
                  <a:cubicBezTo>
                    <a:pt x="588" y="103"/>
                    <a:pt x="574" y="118"/>
                    <a:pt x="544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58" y="118"/>
                    <a:pt x="44" y="103"/>
                    <a:pt x="44" y="89"/>
                  </a:cubicBezTo>
                  <a:cubicBezTo>
                    <a:pt x="44" y="59"/>
                    <a:pt x="58" y="45"/>
                    <a:pt x="73" y="45"/>
                  </a:cubicBezTo>
                  <a:close/>
                  <a:moveTo>
                    <a:pt x="544" y="207"/>
                  </a:moveTo>
                  <a:lnTo>
                    <a:pt x="544" y="207"/>
                  </a:lnTo>
                  <a:cubicBezTo>
                    <a:pt x="73" y="207"/>
                    <a:pt x="73" y="207"/>
                    <a:pt x="73" y="207"/>
                  </a:cubicBezTo>
                  <a:cubicBezTo>
                    <a:pt x="29" y="207"/>
                    <a:pt x="0" y="236"/>
                    <a:pt x="0" y="280"/>
                  </a:cubicBezTo>
                  <a:cubicBezTo>
                    <a:pt x="0" y="324"/>
                    <a:pt x="29" y="354"/>
                    <a:pt x="73" y="354"/>
                  </a:cubicBezTo>
                  <a:cubicBezTo>
                    <a:pt x="544" y="354"/>
                    <a:pt x="544" y="354"/>
                    <a:pt x="544" y="354"/>
                  </a:cubicBezTo>
                  <a:cubicBezTo>
                    <a:pt x="588" y="354"/>
                    <a:pt x="633" y="324"/>
                    <a:pt x="633" y="280"/>
                  </a:cubicBezTo>
                  <a:cubicBezTo>
                    <a:pt x="633" y="236"/>
                    <a:pt x="588" y="207"/>
                    <a:pt x="544" y="207"/>
                  </a:cubicBezTo>
                  <a:close/>
                  <a:moveTo>
                    <a:pt x="544" y="324"/>
                  </a:moveTo>
                  <a:lnTo>
                    <a:pt x="544" y="324"/>
                  </a:lnTo>
                  <a:cubicBezTo>
                    <a:pt x="73" y="324"/>
                    <a:pt x="73" y="324"/>
                    <a:pt x="73" y="324"/>
                  </a:cubicBezTo>
                  <a:cubicBezTo>
                    <a:pt x="58" y="324"/>
                    <a:pt x="44" y="295"/>
                    <a:pt x="44" y="280"/>
                  </a:cubicBezTo>
                  <a:cubicBezTo>
                    <a:pt x="44" y="265"/>
                    <a:pt x="58" y="236"/>
                    <a:pt x="73" y="236"/>
                  </a:cubicBezTo>
                  <a:cubicBezTo>
                    <a:pt x="544" y="236"/>
                    <a:pt x="544" y="236"/>
                    <a:pt x="544" y="236"/>
                  </a:cubicBezTo>
                  <a:cubicBezTo>
                    <a:pt x="574" y="236"/>
                    <a:pt x="588" y="265"/>
                    <a:pt x="588" y="280"/>
                  </a:cubicBezTo>
                  <a:cubicBezTo>
                    <a:pt x="588" y="295"/>
                    <a:pt x="574" y="324"/>
                    <a:pt x="544" y="324"/>
                  </a:cubicBezTo>
                  <a:close/>
                  <a:moveTo>
                    <a:pt x="544" y="398"/>
                  </a:moveTo>
                  <a:lnTo>
                    <a:pt x="544" y="398"/>
                  </a:lnTo>
                  <a:cubicBezTo>
                    <a:pt x="73" y="398"/>
                    <a:pt x="73" y="398"/>
                    <a:pt x="73" y="398"/>
                  </a:cubicBezTo>
                  <a:cubicBezTo>
                    <a:pt x="29" y="398"/>
                    <a:pt x="0" y="428"/>
                    <a:pt x="0" y="471"/>
                  </a:cubicBezTo>
                  <a:cubicBezTo>
                    <a:pt x="0" y="516"/>
                    <a:pt x="29" y="560"/>
                    <a:pt x="73" y="560"/>
                  </a:cubicBezTo>
                  <a:cubicBezTo>
                    <a:pt x="544" y="560"/>
                    <a:pt x="544" y="560"/>
                    <a:pt x="544" y="560"/>
                  </a:cubicBezTo>
                  <a:cubicBezTo>
                    <a:pt x="588" y="560"/>
                    <a:pt x="633" y="516"/>
                    <a:pt x="633" y="471"/>
                  </a:cubicBezTo>
                  <a:cubicBezTo>
                    <a:pt x="633" y="428"/>
                    <a:pt x="588" y="398"/>
                    <a:pt x="544" y="398"/>
                  </a:cubicBezTo>
                  <a:close/>
                  <a:moveTo>
                    <a:pt x="544" y="516"/>
                  </a:moveTo>
                  <a:lnTo>
                    <a:pt x="544" y="516"/>
                  </a:lnTo>
                  <a:cubicBezTo>
                    <a:pt x="73" y="516"/>
                    <a:pt x="73" y="516"/>
                    <a:pt x="73" y="516"/>
                  </a:cubicBezTo>
                  <a:cubicBezTo>
                    <a:pt x="58" y="516"/>
                    <a:pt x="44" y="501"/>
                    <a:pt x="44" y="471"/>
                  </a:cubicBezTo>
                  <a:cubicBezTo>
                    <a:pt x="44" y="457"/>
                    <a:pt x="58" y="442"/>
                    <a:pt x="73" y="442"/>
                  </a:cubicBezTo>
                  <a:cubicBezTo>
                    <a:pt x="544" y="442"/>
                    <a:pt x="544" y="442"/>
                    <a:pt x="544" y="442"/>
                  </a:cubicBezTo>
                  <a:cubicBezTo>
                    <a:pt x="574" y="442"/>
                    <a:pt x="588" y="457"/>
                    <a:pt x="588" y="471"/>
                  </a:cubicBezTo>
                  <a:cubicBezTo>
                    <a:pt x="588" y="501"/>
                    <a:pt x="574" y="516"/>
                    <a:pt x="544" y="51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bevel/>
            </a:ln>
            <a:effectLst/>
          </p:spPr>
          <p:txBody>
            <a:bodyPr wrap="none" anchor="ctr"/>
            <a:lstStyle/>
            <a:p>
              <a:endParaRPr lang="en-US" dirty="0">
                <a:solidFill>
                  <a:srgbClr val="5293CC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CA4C38D0-4623-4AB5-A777-55B4F101644E}"/>
              </a:ext>
            </a:extLst>
          </p:cNvPr>
          <p:cNvGrpSpPr/>
          <p:nvPr/>
        </p:nvGrpSpPr>
        <p:grpSpPr>
          <a:xfrm>
            <a:off x="4209615" y="4309875"/>
            <a:ext cx="861430" cy="861430"/>
            <a:chOff x="4803975" y="4545940"/>
            <a:chExt cx="861430" cy="861430"/>
          </a:xfrm>
        </p:grpSpPr>
        <p:sp>
          <p:nvSpPr>
            <p:cNvPr id="9" name="Oval 40">
              <a:extLst>
                <a:ext uri="{FF2B5EF4-FFF2-40B4-BE49-F238E27FC236}">
                  <a16:creationId xmlns:a16="http://schemas.microsoft.com/office/drawing/2014/main" xmlns="" id="{62ABDAB8-8ABF-40EF-85D0-1DE2326DEB98}"/>
                </a:ext>
              </a:extLst>
            </p:cNvPr>
            <p:cNvSpPr/>
            <p:nvPr/>
          </p:nvSpPr>
          <p:spPr>
            <a:xfrm>
              <a:off x="4803975" y="4545940"/>
              <a:ext cx="861430" cy="861430"/>
            </a:xfrm>
            <a:prstGeom prst="ellipse">
              <a:avLst/>
            </a:prstGeom>
            <a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ru-RU" sz="2800" dirty="0">
                <a:solidFill>
                  <a:srgbClr val="5293CC"/>
                </a:solidFill>
                <a:cs typeface="+mn-ea"/>
                <a:sym typeface="+mn-lt"/>
              </a:endParaRPr>
            </a:p>
          </p:txBody>
        </p:sp>
        <p:sp>
          <p:nvSpPr>
            <p:cNvPr id="10" name="Freeform 86">
              <a:extLst>
                <a:ext uri="{FF2B5EF4-FFF2-40B4-BE49-F238E27FC236}">
                  <a16:creationId xmlns:a16="http://schemas.microsoft.com/office/drawing/2014/main" xmlns="" id="{6C23E86B-31BC-4E56-B26E-DDA302BE65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6713" y="4775959"/>
              <a:ext cx="430420" cy="430420"/>
            </a:xfrm>
            <a:custGeom>
              <a:avLst/>
              <a:gdLst>
                <a:gd name="T0" fmla="*/ 138096 w 634"/>
                <a:gd name="T1" fmla="*/ 47870 h 635"/>
                <a:gd name="T2" fmla="*/ 138096 w 634"/>
                <a:gd name="T3" fmla="*/ 47870 h 635"/>
                <a:gd name="T4" fmla="*/ 138096 w 634"/>
                <a:gd name="T5" fmla="*/ 90340 h 635"/>
                <a:gd name="T6" fmla="*/ 180642 w 634"/>
                <a:gd name="T7" fmla="*/ 90340 h 635"/>
                <a:gd name="T8" fmla="*/ 180642 w 634"/>
                <a:gd name="T9" fmla="*/ 47870 h 635"/>
                <a:gd name="T10" fmla="*/ 138096 w 634"/>
                <a:gd name="T11" fmla="*/ 47870 h 635"/>
                <a:gd name="T12" fmla="*/ 169825 w 634"/>
                <a:gd name="T13" fmla="*/ 79543 h 635"/>
                <a:gd name="T14" fmla="*/ 169825 w 634"/>
                <a:gd name="T15" fmla="*/ 79543 h 635"/>
                <a:gd name="T16" fmla="*/ 148552 w 634"/>
                <a:gd name="T17" fmla="*/ 79543 h 635"/>
                <a:gd name="T18" fmla="*/ 148552 w 634"/>
                <a:gd name="T19" fmla="*/ 58667 h 635"/>
                <a:gd name="T20" fmla="*/ 169825 w 634"/>
                <a:gd name="T21" fmla="*/ 58667 h 635"/>
                <a:gd name="T22" fmla="*/ 169825 w 634"/>
                <a:gd name="T23" fmla="*/ 79543 h 635"/>
                <a:gd name="T24" fmla="*/ 212372 w 634"/>
                <a:gd name="T25" fmla="*/ 0 h 635"/>
                <a:gd name="T26" fmla="*/ 212372 w 634"/>
                <a:gd name="T27" fmla="*/ 0 h 635"/>
                <a:gd name="T28" fmla="*/ 122231 w 634"/>
                <a:gd name="T29" fmla="*/ 0 h 635"/>
                <a:gd name="T30" fmla="*/ 106366 w 634"/>
                <a:gd name="T31" fmla="*/ 10798 h 635"/>
                <a:gd name="T32" fmla="*/ 10817 w 634"/>
                <a:gd name="T33" fmla="*/ 106177 h 635"/>
                <a:gd name="T34" fmla="*/ 10817 w 634"/>
                <a:gd name="T35" fmla="*/ 143249 h 635"/>
                <a:gd name="T36" fmla="*/ 85093 w 634"/>
                <a:gd name="T37" fmla="*/ 217392 h 635"/>
                <a:gd name="T38" fmla="*/ 122231 w 634"/>
                <a:gd name="T39" fmla="*/ 217392 h 635"/>
                <a:gd name="T40" fmla="*/ 217780 w 634"/>
                <a:gd name="T41" fmla="*/ 122013 h 635"/>
                <a:gd name="T42" fmla="*/ 228236 w 634"/>
                <a:gd name="T43" fmla="*/ 106177 h 635"/>
                <a:gd name="T44" fmla="*/ 228236 w 634"/>
                <a:gd name="T45" fmla="*/ 16196 h 635"/>
                <a:gd name="T46" fmla="*/ 212372 w 634"/>
                <a:gd name="T47" fmla="*/ 0 h 635"/>
                <a:gd name="T48" fmla="*/ 116822 w 634"/>
                <a:gd name="T49" fmla="*/ 206955 h 635"/>
                <a:gd name="T50" fmla="*/ 116822 w 634"/>
                <a:gd name="T51" fmla="*/ 206955 h 635"/>
                <a:gd name="T52" fmla="*/ 95549 w 634"/>
                <a:gd name="T53" fmla="*/ 206955 h 635"/>
                <a:gd name="T54" fmla="*/ 21273 w 634"/>
                <a:gd name="T55" fmla="*/ 132451 h 635"/>
                <a:gd name="T56" fmla="*/ 21273 w 634"/>
                <a:gd name="T57" fmla="*/ 116974 h 635"/>
                <a:gd name="T58" fmla="*/ 32090 w 634"/>
                <a:gd name="T59" fmla="*/ 106177 h 635"/>
                <a:gd name="T60" fmla="*/ 122231 w 634"/>
                <a:gd name="T61" fmla="*/ 196157 h 635"/>
                <a:gd name="T62" fmla="*/ 116822 w 634"/>
                <a:gd name="T63" fmla="*/ 206955 h 635"/>
                <a:gd name="T64" fmla="*/ 212372 w 634"/>
                <a:gd name="T65" fmla="*/ 100778 h 635"/>
                <a:gd name="T66" fmla="*/ 212372 w 634"/>
                <a:gd name="T67" fmla="*/ 100778 h 635"/>
                <a:gd name="T68" fmla="*/ 207324 w 634"/>
                <a:gd name="T69" fmla="*/ 116974 h 635"/>
                <a:gd name="T70" fmla="*/ 133048 w 634"/>
                <a:gd name="T71" fmla="*/ 185719 h 635"/>
                <a:gd name="T72" fmla="*/ 42546 w 634"/>
                <a:gd name="T73" fmla="*/ 95739 h 635"/>
                <a:gd name="T74" fmla="*/ 116822 w 634"/>
                <a:gd name="T75" fmla="*/ 21235 h 635"/>
                <a:gd name="T76" fmla="*/ 127639 w 634"/>
                <a:gd name="T77" fmla="*/ 16196 h 635"/>
                <a:gd name="T78" fmla="*/ 207324 w 634"/>
                <a:gd name="T79" fmla="*/ 16196 h 635"/>
                <a:gd name="T80" fmla="*/ 212372 w 634"/>
                <a:gd name="T81" fmla="*/ 21235 h 635"/>
                <a:gd name="T82" fmla="*/ 212372 w 634"/>
                <a:gd name="T83" fmla="*/ 100778 h 635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634" h="635">
                  <a:moveTo>
                    <a:pt x="383" y="133"/>
                  </a:moveTo>
                  <a:lnTo>
                    <a:pt x="383" y="133"/>
                  </a:lnTo>
                  <a:cubicBezTo>
                    <a:pt x="354" y="163"/>
                    <a:pt x="354" y="207"/>
                    <a:pt x="383" y="251"/>
                  </a:cubicBezTo>
                  <a:cubicBezTo>
                    <a:pt x="428" y="280"/>
                    <a:pt x="471" y="280"/>
                    <a:pt x="501" y="251"/>
                  </a:cubicBezTo>
                  <a:cubicBezTo>
                    <a:pt x="530" y="207"/>
                    <a:pt x="530" y="163"/>
                    <a:pt x="501" y="133"/>
                  </a:cubicBezTo>
                  <a:cubicBezTo>
                    <a:pt x="471" y="104"/>
                    <a:pt x="428" y="104"/>
                    <a:pt x="383" y="133"/>
                  </a:cubicBezTo>
                  <a:close/>
                  <a:moveTo>
                    <a:pt x="471" y="221"/>
                  </a:moveTo>
                  <a:lnTo>
                    <a:pt x="471" y="221"/>
                  </a:lnTo>
                  <a:cubicBezTo>
                    <a:pt x="457" y="236"/>
                    <a:pt x="428" y="236"/>
                    <a:pt x="412" y="221"/>
                  </a:cubicBezTo>
                  <a:cubicBezTo>
                    <a:pt x="398" y="207"/>
                    <a:pt x="398" y="177"/>
                    <a:pt x="412" y="163"/>
                  </a:cubicBezTo>
                  <a:cubicBezTo>
                    <a:pt x="428" y="148"/>
                    <a:pt x="457" y="148"/>
                    <a:pt x="471" y="163"/>
                  </a:cubicBezTo>
                  <a:cubicBezTo>
                    <a:pt x="486" y="177"/>
                    <a:pt x="486" y="207"/>
                    <a:pt x="471" y="221"/>
                  </a:cubicBezTo>
                  <a:close/>
                  <a:moveTo>
                    <a:pt x="589" y="0"/>
                  </a:moveTo>
                  <a:lnTo>
                    <a:pt x="589" y="0"/>
                  </a:lnTo>
                  <a:cubicBezTo>
                    <a:pt x="339" y="0"/>
                    <a:pt x="339" y="0"/>
                    <a:pt x="339" y="0"/>
                  </a:cubicBezTo>
                  <a:cubicBezTo>
                    <a:pt x="310" y="0"/>
                    <a:pt x="310" y="15"/>
                    <a:pt x="295" y="30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0" y="325"/>
                    <a:pt x="0" y="368"/>
                    <a:pt x="30" y="398"/>
                  </a:cubicBezTo>
                  <a:cubicBezTo>
                    <a:pt x="236" y="604"/>
                    <a:pt x="236" y="604"/>
                    <a:pt x="236" y="604"/>
                  </a:cubicBezTo>
                  <a:cubicBezTo>
                    <a:pt x="265" y="634"/>
                    <a:pt x="310" y="634"/>
                    <a:pt x="339" y="604"/>
                  </a:cubicBezTo>
                  <a:cubicBezTo>
                    <a:pt x="604" y="339"/>
                    <a:pt x="604" y="339"/>
                    <a:pt x="604" y="339"/>
                  </a:cubicBezTo>
                  <a:cubicBezTo>
                    <a:pt x="619" y="325"/>
                    <a:pt x="633" y="325"/>
                    <a:pt x="633" y="295"/>
                  </a:cubicBezTo>
                  <a:cubicBezTo>
                    <a:pt x="633" y="45"/>
                    <a:pt x="633" y="45"/>
                    <a:pt x="633" y="45"/>
                  </a:cubicBezTo>
                  <a:cubicBezTo>
                    <a:pt x="633" y="15"/>
                    <a:pt x="619" y="0"/>
                    <a:pt x="589" y="0"/>
                  </a:cubicBezTo>
                  <a:close/>
                  <a:moveTo>
                    <a:pt x="324" y="575"/>
                  </a:moveTo>
                  <a:lnTo>
                    <a:pt x="324" y="575"/>
                  </a:lnTo>
                  <a:cubicBezTo>
                    <a:pt x="295" y="589"/>
                    <a:pt x="280" y="589"/>
                    <a:pt x="265" y="575"/>
                  </a:cubicBezTo>
                  <a:cubicBezTo>
                    <a:pt x="59" y="368"/>
                    <a:pt x="59" y="368"/>
                    <a:pt x="59" y="368"/>
                  </a:cubicBezTo>
                  <a:cubicBezTo>
                    <a:pt x="45" y="354"/>
                    <a:pt x="45" y="339"/>
                    <a:pt x="59" y="325"/>
                  </a:cubicBezTo>
                  <a:cubicBezTo>
                    <a:pt x="89" y="295"/>
                    <a:pt x="89" y="295"/>
                    <a:pt x="89" y="295"/>
                  </a:cubicBezTo>
                  <a:cubicBezTo>
                    <a:pt x="339" y="545"/>
                    <a:pt x="339" y="545"/>
                    <a:pt x="339" y="545"/>
                  </a:cubicBezTo>
                  <a:lnTo>
                    <a:pt x="324" y="575"/>
                  </a:lnTo>
                  <a:close/>
                  <a:moveTo>
                    <a:pt x="589" y="280"/>
                  </a:moveTo>
                  <a:lnTo>
                    <a:pt x="589" y="280"/>
                  </a:lnTo>
                  <a:cubicBezTo>
                    <a:pt x="589" y="295"/>
                    <a:pt x="589" y="310"/>
                    <a:pt x="575" y="325"/>
                  </a:cubicBezTo>
                  <a:cubicBezTo>
                    <a:pt x="369" y="516"/>
                    <a:pt x="369" y="516"/>
                    <a:pt x="369" y="516"/>
                  </a:cubicBezTo>
                  <a:cubicBezTo>
                    <a:pt x="118" y="266"/>
                    <a:pt x="118" y="266"/>
                    <a:pt x="118" y="266"/>
                  </a:cubicBezTo>
                  <a:cubicBezTo>
                    <a:pt x="324" y="59"/>
                    <a:pt x="324" y="59"/>
                    <a:pt x="324" y="59"/>
                  </a:cubicBezTo>
                  <a:cubicBezTo>
                    <a:pt x="324" y="45"/>
                    <a:pt x="339" y="45"/>
                    <a:pt x="354" y="45"/>
                  </a:cubicBezTo>
                  <a:cubicBezTo>
                    <a:pt x="575" y="45"/>
                    <a:pt x="575" y="45"/>
                    <a:pt x="575" y="45"/>
                  </a:cubicBezTo>
                  <a:cubicBezTo>
                    <a:pt x="589" y="45"/>
                    <a:pt x="589" y="45"/>
                    <a:pt x="589" y="59"/>
                  </a:cubicBezTo>
                  <a:lnTo>
                    <a:pt x="589" y="28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bevel/>
            </a:ln>
            <a:effectLst/>
          </p:spPr>
          <p:txBody>
            <a:bodyPr wrap="none" anchor="ctr"/>
            <a:lstStyle/>
            <a:p>
              <a:endParaRPr lang="en-US" dirty="0">
                <a:solidFill>
                  <a:srgbClr val="5293CC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xmlns="" id="{AF170228-A484-44FE-8553-904174326F50}"/>
              </a:ext>
            </a:extLst>
          </p:cNvPr>
          <p:cNvGrpSpPr/>
          <p:nvPr/>
        </p:nvGrpSpPr>
        <p:grpSpPr>
          <a:xfrm>
            <a:off x="3396804" y="2346349"/>
            <a:ext cx="861430" cy="861430"/>
            <a:chOff x="3991164" y="2582414"/>
            <a:chExt cx="861430" cy="861430"/>
          </a:xfrm>
        </p:grpSpPr>
        <p:sp>
          <p:nvSpPr>
            <p:cNvPr id="12" name="Oval 39">
              <a:extLst>
                <a:ext uri="{FF2B5EF4-FFF2-40B4-BE49-F238E27FC236}">
                  <a16:creationId xmlns:a16="http://schemas.microsoft.com/office/drawing/2014/main" xmlns="" id="{C9426F11-AA89-4D39-9931-1650685C8846}"/>
                </a:ext>
              </a:extLst>
            </p:cNvPr>
            <p:cNvSpPr/>
            <p:nvPr/>
          </p:nvSpPr>
          <p:spPr>
            <a:xfrm>
              <a:off x="3991164" y="2582414"/>
              <a:ext cx="861430" cy="861430"/>
            </a:xfrm>
            <a:prstGeom prst="ellipse">
              <a:avLst/>
            </a:prstGeom>
            <a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ru-RU" sz="2400" dirty="0">
                <a:solidFill>
                  <a:srgbClr val="5293CC"/>
                </a:solidFill>
                <a:cs typeface="+mn-ea"/>
                <a:sym typeface="+mn-lt"/>
              </a:endParaRPr>
            </a:p>
          </p:txBody>
        </p:sp>
        <p:sp>
          <p:nvSpPr>
            <p:cNvPr id="13" name="Freeform 90">
              <a:extLst>
                <a:ext uri="{FF2B5EF4-FFF2-40B4-BE49-F238E27FC236}">
                  <a16:creationId xmlns:a16="http://schemas.microsoft.com/office/drawing/2014/main" xmlns="" id="{C45037B2-E244-4628-BA6E-C1CC3D234C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2014" y="2777330"/>
              <a:ext cx="430420" cy="430420"/>
            </a:xfrm>
            <a:custGeom>
              <a:avLst/>
              <a:gdLst>
                <a:gd name="T0" fmla="*/ 106006 w 634"/>
                <a:gd name="T1" fmla="*/ 169883 h 635"/>
                <a:gd name="T2" fmla="*/ 106006 w 634"/>
                <a:gd name="T3" fmla="*/ 169883 h 635"/>
                <a:gd name="T4" fmla="*/ 111414 w 634"/>
                <a:gd name="T5" fmla="*/ 169883 h 635"/>
                <a:gd name="T6" fmla="*/ 116822 w 634"/>
                <a:gd name="T7" fmla="*/ 169883 h 635"/>
                <a:gd name="T8" fmla="*/ 153600 w 634"/>
                <a:gd name="T9" fmla="*/ 127412 h 635"/>
                <a:gd name="T10" fmla="*/ 153600 w 634"/>
                <a:gd name="T11" fmla="*/ 116974 h 635"/>
                <a:gd name="T12" fmla="*/ 143144 w 634"/>
                <a:gd name="T13" fmla="*/ 116974 h 635"/>
                <a:gd name="T14" fmla="*/ 121870 w 634"/>
                <a:gd name="T15" fmla="*/ 143249 h 635"/>
                <a:gd name="T16" fmla="*/ 121870 w 634"/>
                <a:gd name="T17" fmla="*/ 37432 h 635"/>
                <a:gd name="T18" fmla="*/ 111414 w 634"/>
                <a:gd name="T19" fmla="*/ 26634 h 635"/>
                <a:gd name="T20" fmla="*/ 106006 w 634"/>
                <a:gd name="T21" fmla="*/ 37432 h 635"/>
                <a:gd name="T22" fmla="*/ 106006 w 634"/>
                <a:gd name="T23" fmla="*/ 143249 h 635"/>
                <a:gd name="T24" fmla="*/ 84732 w 634"/>
                <a:gd name="T25" fmla="*/ 116974 h 635"/>
                <a:gd name="T26" fmla="*/ 74276 w 634"/>
                <a:gd name="T27" fmla="*/ 116974 h 635"/>
                <a:gd name="T28" fmla="*/ 74276 w 634"/>
                <a:gd name="T29" fmla="*/ 127412 h 635"/>
                <a:gd name="T30" fmla="*/ 106006 w 634"/>
                <a:gd name="T31" fmla="*/ 169883 h 635"/>
                <a:gd name="T32" fmla="*/ 174873 w 634"/>
                <a:gd name="T33" fmla="*/ 185719 h 635"/>
                <a:gd name="T34" fmla="*/ 174873 w 634"/>
                <a:gd name="T35" fmla="*/ 185719 h 635"/>
                <a:gd name="T36" fmla="*/ 47594 w 634"/>
                <a:gd name="T37" fmla="*/ 185719 h 635"/>
                <a:gd name="T38" fmla="*/ 42186 w 634"/>
                <a:gd name="T39" fmla="*/ 190758 h 635"/>
                <a:gd name="T40" fmla="*/ 47594 w 634"/>
                <a:gd name="T41" fmla="*/ 196157 h 635"/>
                <a:gd name="T42" fmla="*/ 174873 w 634"/>
                <a:gd name="T43" fmla="*/ 196157 h 635"/>
                <a:gd name="T44" fmla="*/ 185690 w 634"/>
                <a:gd name="T45" fmla="*/ 190758 h 635"/>
                <a:gd name="T46" fmla="*/ 174873 w 634"/>
                <a:gd name="T47" fmla="*/ 185719 h 635"/>
                <a:gd name="T48" fmla="*/ 196146 w 634"/>
                <a:gd name="T49" fmla="*/ 0 h 635"/>
                <a:gd name="T50" fmla="*/ 196146 w 634"/>
                <a:gd name="T51" fmla="*/ 0 h 635"/>
                <a:gd name="T52" fmla="*/ 26321 w 634"/>
                <a:gd name="T53" fmla="*/ 0 h 635"/>
                <a:gd name="T54" fmla="*/ 0 w 634"/>
                <a:gd name="T55" fmla="*/ 26634 h 635"/>
                <a:gd name="T56" fmla="*/ 0 w 634"/>
                <a:gd name="T57" fmla="*/ 196157 h 635"/>
                <a:gd name="T58" fmla="*/ 26321 w 634"/>
                <a:gd name="T59" fmla="*/ 228190 h 635"/>
                <a:gd name="T60" fmla="*/ 196146 w 634"/>
                <a:gd name="T61" fmla="*/ 228190 h 635"/>
                <a:gd name="T62" fmla="*/ 228236 w 634"/>
                <a:gd name="T63" fmla="*/ 196157 h 635"/>
                <a:gd name="T64" fmla="*/ 228236 w 634"/>
                <a:gd name="T65" fmla="*/ 26634 h 635"/>
                <a:gd name="T66" fmla="*/ 196146 w 634"/>
                <a:gd name="T67" fmla="*/ 0 h 635"/>
                <a:gd name="T68" fmla="*/ 212011 w 634"/>
                <a:gd name="T69" fmla="*/ 196157 h 635"/>
                <a:gd name="T70" fmla="*/ 212011 w 634"/>
                <a:gd name="T71" fmla="*/ 196157 h 635"/>
                <a:gd name="T72" fmla="*/ 196146 w 634"/>
                <a:gd name="T73" fmla="*/ 211994 h 635"/>
                <a:gd name="T74" fmla="*/ 26321 w 634"/>
                <a:gd name="T75" fmla="*/ 211994 h 635"/>
                <a:gd name="T76" fmla="*/ 15865 w 634"/>
                <a:gd name="T77" fmla="*/ 196157 h 635"/>
                <a:gd name="T78" fmla="*/ 15865 w 634"/>
                <a:gd name="T79" fmla="*/ 26634 h 635"/>
                <a:gd name="T80" fmla="*/ 26321 w 634"/>
                <a:gd name="T81" fmla="*/ 16196 h 635"/>
                <a:gd name="T82" fmla="*/ 196146 w 634"/>
                <a:gd name="T83" fmla="*/ 16196 h 635"/>
                <a:gd name="T84" fmla="*/ 212011 w 634"/>
                <a:gd name="T85" fmla="*/ 26634 h 635"/>
                <a:gd name="T86" fmla="*/ 212011 w 634"/>
                <a:gd name="T87" fmla="*/ 196157 h 635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634" h="635">
                  <a:moveTo>
                    <a:pt x="294" y="472"/>
                  </a:moveTo>
                  <a:lnTo>
                    <a:pt x="294" y="472"/>
                  </a:lnTo>
                  <a:cubicBezTo>
                    <a:pt x="309" y="472"/>
                    <a:pt x="309" y="472"/>
                    <a:pt x="309" y="472"/>
                  </a:cubicBezTo>
                  <a:cubicBezTo>
                    <a:pt x="324" y="472"/>
                    <a:pt x="324" y="472"/>
                    <a:pt x="324" y="472"/>
                  </a:cubicBezTo>
                  <a:cubicBezTo>
                    <a:pt x="426" y="354"/>
                    <a:pt x="426" y="354"/>
                    <a:pt x="426" y="354"/>
                  </a:cubicBezTo>
                  <a:cubicBezTo>
                    <a:pt x="426" y="339"/>
                    <a:pt x="426" y="325"/>
                    <a:pt x="426" y="325"/>
                  </a:cubicBezTo>
                  <a:cubicBezTo>
                    <a:pt x="412" y="310"/>
                    <a:pt x="412" y="310"/>
                    <a:pt x="397" y="325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38" y="104"/>
                    <a:pt x="338" y="104"/>
                    <a:pt x="338" y="104"/>
                  </a:cubicBezTo>
                  <a:cubicBezTo>
                    <a:pt x="338" y="89"/>
                    <a:pt x="324" y="74"/>
                    <a:pt x="309" y="74"/>
                  </a:cubicBezTo>
                  <a:cubicBezTo>
                    <a:pt x="309" y="74"/>
                    <a:pt x="294" y="89"/>
                    <a:pt x="294" y="104"/>
                  </a:cubicBezTo>
                  <a:cubicBezTo>
                    <a:pt x="294" y="398"/>
                    <a:pt x="294" y="398"/>
                    <a:pt x="294" y="398"/>
                  </a:cubicBezTo>
                  <a:cubicBezTo>
                    <a:pt x="235" y="325"/>
                    <a:pt x="235" y="325"/>
                    <a:pt x="235" y="325"/>
                  </a:cubicBezTo>
                  <a:cubicBezTo>
                    <a:pt x="220" y="310"/>
                    <a:pt x="206" y="310"/>
                    <a:pt x="206" y="325"/>
                  </a:cubicBezTo>
                  <a:cubicBezTo>
                    <a:pt x="191" y="325"/>
                    <a:pt x="191" y="339"/>
                    <a:pt x="206" y="354"/>
                  </a:cubicBezTo>
                  <a:lnTo>
                    <a:pt x="294" y="472"/>
                  </a:lnTo>
                  <a:close/>
                  <a:moveTo>
                    <a:pt x="485" y="516"/>
                  </a:moveTo>
                  <a:lnTo>
                    <a:pt x="485" y="516"/>
                  </a:lnTo>
                  <a:cubicBezTo>
                    <a:pt x="132" y="516"/>
                    <a:pt x="132" y="516"/>
                    <a:pt x="132" y="516"/>
                  </a:cubicBezTo>
                  <a:cubicBezTo>
                    <a:pt x="132" y="516"/>
                    <a:pt x="117" y="516"/>
                    <a:pt x="117" y="530"/>
                  </a:cubicBezTo>
                  <a:cubicBezTo>
                    <a:pt x="117" y="545"/>
                    <a:pt x="132" y="545"/>
                    <a:pt x="132" y="545"/>
                  </a:cubicBezTo>
                  <a:cubicBezTo>
                    <a:pt x="485" y="545"/>
                    <a:pt x="485" y="545"/>
                    <a:pt x="485" y="545"/>
                  </a:cubicBezTo>
                  <a:cubicBezTo>
                    <a:pt x="500" y="545"/>
                    <a:pt x="515" y="545"/>
                    <a:pt x="515" y="530"/>
                  </a:cubicBezTo>
                  <a:cubicBezTo>
                    <a:pt x="515" y="516"/>
                    <a:pt x="500" y="516"/>
                    <a:pt x="485" y="516"/>
                  </a:cubicBezTo>
                  <a:close/>
                  <a:moveTo>
                    <a:pt x="544" y="0"/>
                  </a:moveTo>
                  <a:lnTo>
                    <a:pt x="544" y="0"/>
                  </a:lnTo>
                  <a:cubicBezTo>
                    <a:pt x="73" y="0"/>
                    <a:pt x="73" y="0"/>
                    <a:pt x="73" y="0"/>
                  </a:cubicBezTo>
                  <a:cubicBezTo>
                    <a:pt x="29" y="0"/>
                    <a:pt x="0" y="30"/>
                    <a:pt x="0" y="74"/>
                  </a:cubicBezTo>
                  <a:cubicBezTo>
                    <a:pt x="0" y="545"/>
                    <a:pt x="0" y="545"/>
                    <a:pt x="0" y="545"/>
                  </a:cubicBezTo>
                  <a:cubicBezTo>
                    <a:pt x="0" y="589"/>
                    <a:pt x="29" y="634"/>
                    <a:pt x="73" y="634"/>
                  </a:cubicBezTo>
                  <a:cubicBezTo>
                    <a:pt x="544" y="634"/>
                    <a:pt x="544" y="634"/>
                    <a:pt x="544" y="634"/>
                  </a:cubicBezTo>
                  <a:cubicBezTo>
                    <a:pt x="588" y="634"/>
                    <a:pt x="633" y="589"/>
                    <a:pt x="633" y="545"/>
                  </a:cubicBezTo>
                  <a:cubicBezTo>
                    <a:pt x="633" y="74"/>
                    <a:pt x="633" y="74"/>
                    <a:pt x="633" y="74"/>
                  </a:cubicBezTo>
                  <a:cubicBezTo>
                    <a:pt x="633" y="30"/>
                    <a:pt x="588" y="0"/>
                    <a:pt x="544" y="0"/>
                  </a:cubicBezTo>
                  <a:close/>
                  <a:moveTo>
                    <a:pt x="588" y="545"/>
                  </a:moveTo>
                  <a:lnTo>
                    <a:pt x="588" y="545"/>
                  </a:lnTo>
                  <a:cubicBezTo>
                    <a:pt x="588" y="575"/>
                    <a:pt x="574" y="589"/>
                    <a:pt x="544" y="589"/>
                  </a:cubicBezTo>
                  <a:cubicBezTo>
                    <a:pt x="73" y="589"/>
                    <a:pt x="73" y="589"/>
                    <a:pt x="73" y="589"/>
                  </a:cubicBezTo>
                  <a:cubicBezTo>
                    <a:pt x="58" y="589"/>
                    <a:pt x="44" y="575"/>
                    <a:pt x="44" y="54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59"/>
                    <a:pt x="58" y="45"/>
                    <a:pt x="73" y="45"/>
                  </a:cubicBezTo>
                  <a:cubicBezTo>
                    <a:pt x="544" y="45"/>
                    <a:pt x="544" y="45"/>
                    <a:pt x="544" y="45"/>
                  </a:cubicBezTo>
                  <a:cubicBezTo>
                    <a:pt x="574" y="45"/>
                    <a:pt x="588" y="59"/>
                    <a:pt x="588" y="74"/>
                  </a:cubicBezTo>
                  <a:lnTo>
                    <a:pt x="588" y="54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bevel/>
            </a:ln>
            <a:effectLst/>
          </p:spPr>
          <p:txBody>
            <a:bodyPr wrap="none" anchor="ctr"/>
            <a:lstStyle/>
            <a:p>
              <a:endParaRPr lang="en-US" dirty="0">
                <a:solidFill>
                  <a:srgbClr val="5293CC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07FDAF9F-74BB-466F-B382-A7B6FD7DABCC}"/>
              </a:ext>
            </a:extLst>
          </p:cNvPr>
          <p:cNvGrpSpPr/>
          <p:nvPr/>
        </p:nvGrpSpPr>
        <p:grpSpPr>
          <a:xfrm>
            <a:off x="6252933" y="4324389"/>
            <a:ext cx="861430" cy="861430"/>
            <a:chOff x="6847293" y="4560454"/>
            <a:chExt cx="861430" cy="861430"/>
          </a:xfrm>
        </p:grpSpPr>
        <p:sp>
          <p:nvSpPr>
            <p:cNvPr id="15" name="Oval 41">
              <a:extLst>
                <a:ext uri="{FF2B5EF4-FFF2-40B4-BE49-F238E27FC236}">
                  <a16:creationId xmlns:a16="http://schemas.microsoft.com/office/drawing/2014/main" xmlns="" id="{FFDFE2E6-1F21-4421-955F-5170517E8F41}"/>
                </a:ext>
              </a:extLst>
            </p:cNvPr>
            <p:cNvSpPr/>
            <p:nvPr/>
          </p:nvSpPr>
          <p:spPr>
            <a:xfrm>
              <a:off x="6847293" y="4560454"/>
              <a:ext cx="861430" cy="861430"/>
            </a:xfrm>
            <a:prstGeom prst="ellipse">
              <a:avLst/>
            </a:prstGeom>
            <a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2400" dirty="0">
                <a:solidFill>
                  <a:srgbClr val="5293CC"/>
                </a:solidFill>
                <a:cs typeface="+mn-ea"/>
                <a:sym typeface="+mn-lt"/>
              </a:endParaRPr>
            </a:p>
          </p:txBody>
        </p:sp>
        <p:sp>
          <p:nvSpPr>
            <p:cNvPr id="16" name="Freeform 170">
              <a:extLst>
                <a:ext uri="{FF2B5EF4-FFF2-40B4-BE49-F238E27FC236}">
                  <a16:creationId xmlns:a16="http://schemas.microsoft.com/office/drawing/2014/main" xmlns="" id="{0454601E-5498-4DCB-86B1-4F8B015266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64117" y="4775959"/>
              <a:ext cx="427782" cy="427781"/>
            </a:xfrm>
            <a:custGeom>
              <a:avLst/>
              <a:gdLst>
                <a:gd name="T0" fmla="*/ 185701 w 634"/>
                <a:gd name="T1" fmla="*/ 169829 h 634"/>
                <a:gd name="T2" fmla="*/ 79329 w 634"/>
                <a:gd name="T3" fmla="*/ 148555 h 634"/>
                <a:gd name="T4" fmla="*/ 42188 w 634"/>
                <a:gd name="T5" fmla="*/ 169829 h 634"/>
                <a:gd name="T6" fmla="*/ 42188 w 634"/>
                <a:gd name="T7" fmla="*/ 185694 h 634"/>
                <a:gd name="T8" fmla="*/ 79329 w 634"/>
                <a:gd name="T9" fmla="*/ 206968 h 634"/>
                <a:gd name="T10" fmla="*/ 185701 w 634"/>
                <a:gd name="T11" fmla="*/ 185694 h 634"/>
                <a:gd name="T12" fmla="*/ 185701 w 634"/>
                <a:gd name="T13" fmla="*/ 169829 h 634"/>
                <a:gd name="T14" fmla="*/ 79329 w 634"/>
                <a:gd name="T15" fmla="*/ 196511 h 634"/>
                <a:gd name="T16" fmla="*/ 79329 w 634"/>
                <a:gd name="T17" fmla="*/ 159372 h 634"/>
                <a:gd name="T18" fmla="*/ 79329 w 634"/>
                <a:gd name="T19" fmla="*/ 196511 h 634"/>
                <a:gd name="T20" fmla="*/ 185701 w 634"/>
                <a:gd name="T21" fmla="*/ 58412 h 634"/>
                <a:gd name="T22" fmla="*/ 79329 w 634"/>
                <a:gd name="T23" fmla="*/ 37139 h 634"/>
                <a:gd name="T24" fmla="*/ 42188 w 634"/>
                <a:gd name="T25" fmla="*/ 58412 h 634"/>
                <a:gd name="T26" fmla="*/ 42188 w 634"/>
                <a:gd name="T27" fmla="*/ 74278 h 634"/>
                <a:gd name="T28" fmla="*/ 79329 w 634"/>
                <a:gd name="T29" fmla="*/ 95551 h 634"/>
                <a:gd name="T30" fmla="*/ 185701 w 634"/>
                <a:gd name="T31" fmla="*/ 74278 h 634"/>
                <a:gd name="T32" fmla="*/ 185701 w 634"/>
                <a:gd name="T33" fmla="*/ 58412 h 634"/>
                <a:gd name="T34" fmla="*/ 79329 w 634"/>
                <a:gd name="T35" fmla="*/ 84734 h 634"/>
                <a:gd name="T36" fmla="*/ 79329 w 634"/>
                <a:gd name="T37" fmla="*/ 47956 h 634"/>
                <a:gd name="T38" fmla="*/ 79329 w 634"/>
                <a:gd name="T39" fmla="*/ 84734 h 634"/>
                <a:gd name="T40" fmla="*/ 185701 w 634"/>
                <a:gd name="T41" fmla="*/ 116825 h 634"/>
                <a:gd name="T42" fmla="*/ 143152 w 634"/>
                <a:gd name="T43" fmla="*/ 95551 h 634"/>
                <a:gd name="T44" fmla="*/ 42188 w 634"/>
                <a:gd name="T45" fmla="*/ 116825 h 634"/>
                <a:gd name="T46" fmla="*/ 42188 w 634"/>
                <a:gd name="T47" fmla="*/ 127282 h 634"/>
                <a:gd name="T48" fmla="*/ 143152 w 634"/>
                <a:gd name="T49" fmla="*/ 148555 h 634"/>
                <a:gd name="T50" fmla="*/ 185701 w 634"/>
                <a:gd name="T51" fmla="*/ 127282 h 634"/>
                <a:gd name="T52" fmla="*/ 185701 w 634"/>
                <a:gd name="T53" fmla="*/ 116825 h 634"/>
                <a:gd name="T54" fmla="*/ 143152 w 634"/>
                <a:gd name="T55" fmla="*/ 138099 h 634"/>
                <a:gd name="T56" fmla="*/ 143152 w 634"/>
                <a:gd name="T57" fmla="*/ 106008 h 634"/>
                <a:gd name="T58" fmla="*/ 143152 w 634"/>
                <a:gd name="T59" fmla="*/ 138099 h 634"/>
                <a:gd name="T60" fmla="*/ 196158 w 634"/>
                <a:gd name="T61" fmla="*/ 0 h 634"/>
                <a:gd name="T62" fmla="*/ 0 w 634"/>
                <a:gd name="T63" fmla="*/ 31730 h 634"/>
                <a:gd name="T64" fmla="*/ 26323 w 634"/>
                <a:gd name="T65" fmla="*/ 228241 h 634"/>
                <a:gd name="T66" fmla="*/ 228250 w 634"/>
                <a:gd name="T67" fmla="*/ 201559 h 634"/>
                <a:gd name="T68" fmla="*/ 196158 w 634"/>
                <a:gd name="T69" fmla="*/ 0 h 634"/>
                <a:gd name="T70" fmla="*/ 212024 w 634"/>
                <a:gd name="T71" fmla="*/ 201559 h 634"/>
                <a:gd name="T72" fmla="*/ 26323 w 634"/>
                <a:gd name="T73" fmla="*/ 212376 h 634"/>
                <a:gd name="T74" fmla="*/ 15866 w 634"/>
                <a:gd name="T75" fmla="*/ 31730 h 634"/>
                <a:gd name="T76" fmla="*/ 196158 w 634"/>
                <a:gd name="T77" fmla="*/ 15865 h 634"/>
                <a:gd name="T78" fmla="*/ 212024 w 634"/>
                <a:gd name="T79" fmla="*/ 201559 h 634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634" h="634">
                  <a:moveTo>
                    <a:pt x="515" y="471"/>
                  </a:moveTo>
                  <a:lnTo>
                    <a:pt x="515" y="471"/>
                  </a:lnTo>
                  <a:cubicBezTo>
                    <a:pt x="294" y="471"/>
                    <a:pt x="294" y="471"/>
                    <a:pt x="294" y="471"/>
                  </a:cubicBezTo>
                  <a:cubicBezTo>
                    <a:pt x="279" y="442"/>
                    <a:pt x="250" y="412"/>
                    <a:pt x="220" y="412"/>
                  </a:cubicBezTo>
                  <a:cubicBezTo>
                    <a:pt x="176" y="412"/>
                    <a:pt x="147" y="442"/>
                    <a:pt x="147" y="471"/>
                  </a:cubicBezTo>
                  <a:cubicBezTo>
                    <a:pt x="117" y="471"/>
                    <a:pt x="117" y="471"/>
                    <a:pt x="117" y="471"/>
                  </a:cubicBezTo>
                  <a:cubicBezTo>
                    <a:pt x="103" y="471"/>
                    <a:pt x="103" y="486"/>
                    <a:pt x="103" y="501"/>
                  </a:cubicBezTo>
                  <a:cubicBezTo>
                    <a:pt x="103" y="501"/>
                    <a:pt x="103" y="515"/>
                    <a:pt x="117" y="515"/>
                  </a:cubicBezTo>
                  <a:cubicBezTo>
                    <a:pt x="147" y="515"/>
                    <a:pt x="147" y="515"/>
                    <a:pt x="147" y="515"/>
                  </a:cubicBezTo>
                  <a:cubicBezTo>
                    <a:pt x="147" y="545"/>
                    <a:pt x="176" y="574"/>
                    <a:pt x="220" y="574"/>
                  </a:cubicBezTo>
                  <a:cubicBezTo>
                    <a:pt x="250" y="574"/>
                    <a:pt x="279" y="545"/>
                    <a:pt x="294" y="515"/>
                  </a:cubicBezTo>
                  <a:cubicBezTo>
                    <a:pt x="515" y="515"/>
                    <a:pt x="515" y="515"/>
                    <a:pt x="515" y="515"/>
                  </a:cubicBezTo>
                  <a:lnTo>
                    <a:pt x="530" y="501"/>
                  </a:lnTo>
                  <a:cubicBezTo>
                    <a:pt x="530" y="486"/>
                    <a:pt x="515" y="471"/>
                    <a:pt x="515" y="471"/>
                  </a:cubicBezTo>
                  <a:close/>
                  <a:moveTo>
                    <a:pt x="220" y="545"/>
                  </a:moveTo>
                  <a:lnTo>
                    <a:pt x="220" y="545"/>
                  </a:lnTo>
                  <a:cubicBezTo>
                    <a:pt x="191" y="545"/>
                    <a:pt x="162" y="515"/>
                    <a:pt x="162" y="501"/>
                  </a:cubicBezTo>
                  <a:cubicBezTo>
                    <a:pt x="162" y="471"/>
                    <a:pt x="191" y="442"/>
                    <a:pt x="220" y="442"/>
                  </a:cubicBezTo>
                  <a:cubicBezTo>
                    <a:pt x="235" y="442"/>
                    <a:pt x="265" y="471"/>
                    <a:pt x="265" y="501"/>
                  </a:cubicBezTo>
                  <a:cubicBezTo>
                    <a:pt x="265" y="515"/>
                    <a:pt x="235" y="545"/>
                    <a:pt x="220" y="545"/>
                  </a:cubicBezTo>
                  <a:close/>
                  <a:moveTo>
                    <a:pt x="515" y="162"/>
                  </a:moveTo>
                  <a:lnTo>
                    <a:pt x="515" y="162"/>
                  </a:lnTo>
                  <a:cubicBezTo>
                    <a:pt x="294" y="162"/>
                    <a:pt x="294" y="162"/>
                    <a:pt x="294" y="162"/>
                  </a:cubicBezTo>
                  <a:cubicBezTo>
                    <a:pt x="279" y="133"/>
                    <a:pt x="250" y="103"/>
                    <a:pt x="220" y="103"/>
                  </a:cubicBezTo>
                  <a:cubicBezTo>
                    <a:pt x="176" y="103"/>
                    <a:pt x="147" y="133"/>
                    <a:pt x="14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03" y="162"/>
                    <a:pt x="103" y="176"/>
                    <a:pt x="103" y="176"/>
                  </a:cubicBezTo>
                  <a:cubicBezTo>
                    <a:pt x="103" y="192"/>
                    <a:pt x="103" y="206"/>
                    <a:pt x="117" y="206"/>
                  </a:cubicBezTo>
                  <a:cubicBezTo>
                    <a:pt x="147" y="206"/>
                    <a:pt x="147" y="206"/>
                    <a:pt x="147" y="206"/>
                  </a:cubicBezTo>
                  <a:cubicBezTo>
                    <a:pt x="147" y="235"/>
                    <a:pt x="176" y="265"/>
                    <a:pt x="220" y="265"/>
                  </a:cubicBezTo>
                  <a:cubicBezTo>
                    <a:pt x="250" y="265"/>
                    <a:pt x="279" y="235"/>
                    <a:pt x="294" y="206"/>
                  </a:cubicBezTo>
                  <a:cubicBezTo>
                    <a:pt x="515" y="206"/>
                    <a:pt x="515" y="206"/>
                    <a:pt x="515" y="206"/>
                  </a:cubicBezTo>
                  <a:cubicBezTo>
                    <a:pt x="515" y="206"/>
                    <a:pt x="530" y="192"/>
                    <a:pt x="530" y="176"/>
                  </a:cubicBezTo>
                  <a:lnTo>
                    <a:pt x="515" y="162"/>
                  </a:lnTo>
                  <a:close/>
                  <a:moveTo>
                    <a:pt x="220" y="235"/>
                  </a:moveTo>
                  <a:lnTo>
                    <a:pt x="220" y="235"/>
                  </a:lnTo>
                  <a:cubicBezTo>
                    <a:pt x="191" y="235"/>
                    <a:pt x="162" y="206"/>
                    <a:pt x="162" y="176"/>
                  </a:cubicBezTo>
                  <a:cubicBezTo>
                    <a:pt x="162" y="162"/>
                    <a:pt x="191" y="133"/>
                    <a:pt x="220" y="133"/>
                  </a:cubicBezTo>
                  <a:cubicBezTo>
                    <a:pt x="235" y="133"/>
                    <a:pt x="265" y="162"/>
                    <a:pt x="265" y="176"/>
                  </a:cubicBezTo>
                  <a:cubicBezTo>
                    <a:pt x="265" y="206"/>
                    <a:pt x="235" y="235"/>
                    <a:pt x="220" y="235"/>
                  </a:cubicBezTo>
                  <a:close/>
                  <a:moveTo>
                    <a:pt x="515" y="324"/>
                  </a:moveTo>
                  <a:lnTo>
                    <a:pt x="515" y="324"/>
                  </a:lnTo>
                  <a:cubicBezTo>
                    <a:pt x="471" y="324"/>
                    <a:pt x="471" y="324"/>
                    <a:pt x="471" y="324"/>
                  </a:cubicBezTo>
                  <a:cubicBezTo>
                    <a:pt x="456" y="280"/>
                    <a:pt x="426" y="265"/>
                    <a:pt x="397" y="265"/>
                  </a:cubicBezTo>
                  <a:cubicBezTo>
                    <a:pt x="353" y="265"/>
                    <a:pt x="324" y="280"/>
                    <a:pt x="324" y="324"/>
                  </a:cubicBezTo>
                  <a:cubicBezTo>
                    <a:pt x="117" y="324"/>
                    <a:pt x="117" y="324"/>
                    <a:pt x="117" y="324"/>
                  </a:cubicBezTo>
                  <a:cubicBezTo>
                    <a:pt x="103" y="324"/>
                    <a:pt x="103" y="324"/>
                    <a:pt x="103" y="338"/>
                  </a:cubicBezTo>
                  <a:cubicBezTo>
                    <a:pt x="103" y="353"/>
                    <a:pt x="103" y="353"/>
                    <a:pt x="117" y="353"/>
                  </a:cubicBezTo>
                  <a:cubicBezTo>
                    <a:pt x="324" y="353"/>
                    <a:pt x="324" y="353"/>
                    <a:pt x="324" y="353"/>
                  </a:cubicBezTo>
                  <a:cubicBezTo>
                    <a:pt x="324" y="397"/>
                    <a:pt x="353" y="412"/>
                    <a:pt x="397" y="412"/>
                  </a:cubicBezTo>
                  <a:cubicBezTo>
                    <a:pt x="426" y="412"/>
                    <a:pt x="456" y="397"/>
                    <a:pt x="471" y="353"/>
                  </a:cubicBezTo>
                  <a:cubicBezTo>
                    <a:pt x="515" y="353"/>
                    <a:pt x="515" y="353"/>
                    <a:pt x="515" y="353"/>
                  </a:cubicBezTo>
                  <a:cubicBezTo>
                    <a:pt x="515" y="353"/>
                    <a:pt x="530" y="353"/>
                    <a:pt x="530" y="338"/>
                  </a:cubicBezTo>
                  <a:cubicBezTo>
                    <a:pt x="530" y="324"/>
                    <a:pt x="515" y="324"/>
                    <a:pt x="515" y="324"/>
                  </a:cubicBezTo>
                  <a:close/>
                  <a:moveTo>
                    <a:pt x="397" y="383"/>
                  </a:moveTo>
                  <a:lnTo>
                    <a:pt x="397" y="383"/>
                  </a:lnTo>
                  <a:cubicBezTo>
                    <a:pt x="367" y="383"/>
                    <a:pt x="338" y="368"/>
                    <a:pt x="338" y="338"/>
                  </a:cubicBezTo>
                  <a:cubicBezTo>
                    <a:pt x="338" y="309"/>
                    <a:pt x="367" y="294"/>
                    <a:pt x="397" y="294"/>
                  </a:cubicBezTo>
                  <a:cubicBezTo>
                    <a:pt x="412" y="294"/>
                    <a:pt x="441" y="309"/>
                    <a:pt x="441" y="338"/>
                  </a:cubicBezTo>
                  <a:cubicBezTo>
                    <a:pt x="441" y="368"/>
                    <a:pt x="412" y="383"/>
                    <a:pt x="397" y="383"/>
                  </a:cubicBezTo>
                  <a:close/>
                  <a:moveTo>
                    <a:pt x="544" y="0"/>
                  </a:moveTo>
                  <a:lnTo>
                    <a:pt x="544" y="0"/>
                  </a:lnTo>
                  <a:cubicBezTo>
                    <a:pt x="73" y="0"/>
                    <a:pt x="73" y="0"/>
                    <a:pt x="73" y="0"/>
                  </a:cubicBezTo>
                  <a:cubicBezTo>
                    <a:pt x="29" y="0"/>
                    <a:pt x="0" y="44"/>
                    <a:pt x="0" y="88"/>
                  </a:cubicBezTo>
                  <a:cubicBezTo>
                    <a:pt x="0" y="559"/>
                    <a:pt x="0" y="559"/>
                    <a:pt x="0" y="559"/>
                  </a:cubicBezTo>
                  <a:cubicBezTo>
                    <a:pt x="0" y="604"/>
                    <a:pt x="29" y="633"/>
                    <a:pt x="73" y="633"/>
                  </a:cubicBezTo>
                  <a:cubicBezTo>
                    <a:pt x="544" y="633"/>
                    <a:pt x="544" y="633"/>
                    <a:pt x="544" y="633"/>
                  </a:cubicBezTo>
                  <a:cubicBezTo>
                    <a:pt x="588" y="633"/>
                    <a:pt x="633" y="604"/>
                    <a:pt x="633" y="559"/>
                  </a:cubicBezTo>
                  <a:cubicBezTo>
                    <a:pt x="633" y="88"/>
                    <a:pt x="633" y="88"/>
                    <a:pt x="633" y="88"/>
                  </a:cubicBezTo>
                  <a:cubicBezTo>
                    <a:pt x="633" y="44"/>
                    <a:pt x="588" y="0"/>
                    <a:pt x="544" y="0"/>
                  </a:cubicBezTo>
                  <a:close/>
                  <a:moveTo>
                    <a:pt x="588" y="559"/>
                  </a:moveTo>
                  <a:lnTo>
                    <a:pt x="588" y="559"/>
                  </a:lnTo>
                  <a:cubicBezTo>
                    <a:pt x="588" y="574"/>
                    <a:pt x="574" y="589"/>
                    <a:pt x="544" y="589"/>
                  </a:cubicBezTo>
                  <a:cubicBezTo>
                    <a:pt x="73" y="589"/>
                    <a:pt x="73" y="589"/>
                    <a:pt x="73" y="589"/>
                  </a:cubicBezTo>
                  <a:cubicBezTo>
                    <a:pt x="58" y="589"/>
                    <a:pt x="44" y="574"/>
                    <a:pt x="44" y="559"/>
                  </a:cubicBezTo>
                  <a:cubicBezTo>
                    <a:pt x="44" y="88"/>
                    <a:pt x="44" y="88"/>
                    <a:pt x="44" y="88"/>
                  </a:cubicBezTo>
                  <a:cubicBezTo>
                    <a:pt x="44" y="59"/>
                    <a:pt x="58" y="44"/>
                    <a:pt x="73" y="44"/>
                  </a:cubicBezTo>
                  <a:cubicBezTo>
                    <a:pt x="544" y="44"/>
                    <a:pt x="544" y="44"/>
                    <a:pt x="544" y="44"/>
                  </a:cubicBezTo>
                  <a:cubicBezTo>
                    <a:pt x="574" y="44"/>
                    <a:pt x="588" y="59"/>
                    <a:pt x="588" y="88"/>
                  </a:cubicBezTo>
                  <a:lnTo>
                    <a:pt x="588" y="55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91431" tIns="45716" rIns="91431" bIns="45716" anchor="ctr"/>
            <a:lstStyle/>
            <a:p>
              <a:endParaRPr lang="en-US" dirty="0">
                <a:solidFill>
                  <a:srgbClr val="5293CC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xmlns="" id="{47C1346C-892C-4541-841B-82A29E7B58D3}"/>
              </a:ext>
            </a:extLst>
          </p:cNvPr>
          <p:cNvGrpSpPr/>
          <p:nvPr/>
        </p:nvGrpSpPr>
        <p:grpSpPr>
          <a:xfrm>
            <a:off x="4702084" y="2232453"/>
            <a:ext cx="1909473" cy="1909474"/>
            <a:chOff x="5296444" y="2523146"/>
            <a:chExt cx="1909473" cy="1909474"/>
          </a:xfrm>
        </p:grpSpPr>
        <p:sp>
          <p:nvSpPr>
            <p:cNvPr id="18" name="Oval 2">
              <a:extLst>
                <a:ext uri="{FF2B5EF4-FFF2-40B4-BE49-F238E27FC236}">
                  <a16:creationId xmlns:a16="http://schemas.microsoft.com/office/drawing/2014/main" xmlns="" id="{50FC3A1C-04F2-4637-B293-ECC4295AD482}"/>
                </a:ext>
              </a:extLst>
            </p:cNvPr>
            <p:cNvSpPr/>
            <p:nvPr/>
          </p:nvSpPr>
          <p:spPr>
            <a:xfrm>
              <a:off x="5296444" y="2523146"/>
              <a:ext cx="1909473" cy="1909474"/>
            </a:xfrm>
            <a:prstGeom prst="ellipse">
              <a:avLst/>
            </a:prstGeom>
            <a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 l="-50000" t="-50000" r="-50000" b="-100000"/>
              </a:stretch>
            </a:blip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4340" dirty="0">
                <a:solidFill>
                  <a:srgbClr val="5293CC"/>
                </a:solidFill>
                <a:cs typeface="+mn-ea"/>
                <a:sym typeface="+mn-lt"/>
              </a:endParaRPr>
            </a:p>
          </p:txBody>
        </p:sp>
        <p:sp>
          <p:nvSpPr>
            <p:cNvPr id="19" name="Freeform 219">
              <a:extLst>
                <a:ext uri="{FF2B5EF4-FFF2-40B4-BE49-F238E27FC236}">
                  <a16:creationId xmlns:a16="http://schemas.microsoft.com/office/drawing/2014/main" xmlns="" id="{6137181D-20F8-4E27-9B1F-F95BCB7507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6250" y="3051135"/>
              <a:ext cx="801667" cy="901874"/>
            </a:xfrm>
            <a:custGeom>
              <a:avLst/>
              <a:gdLst>
                <a:gd name="T0" fmla="*/ 149245 w 546"/>
                <a:gd name="T1" fmla="*/ 131958 h 619"/>
                <a:gd name="T2" fmla="*/ 149245 w 546"/>
                <a:gd name="T3" fmla="*/ 131958 h 619"/>
                <a:gd name="T4" fmla="*/ 85283 w 546"/>
                <a:gd name="T5" fmla="*/ 131958 h 619"/>
                <a:gd name="T6" fmla="*/ 79862 w 546"/>
                <a:gd name="T7" fmla="*/ 137337 h 619"/>
                <a:gd name="T8" fmla="*/ 85283 w 546"/>
                <a:gd name="T9" fmla="*/ 147736 h 619"/>
                <a:gd name="T10" fmla="*/ 149245 w 546"/>
                <a:gd name="T11" fmla="*/ 147736 h 619"/>
                <a:gd name="T12" fmla="*/ 154304 w 546"/>
                <a:gd name="T13" fmla="*/ 137337 h 619"/>
                <a:gd name="T14" fmla="*/ 149245 w 546"/>
                <a:gd name="T15" fmla="*/ 131958 h 619"/>
                <a:gd name="T16" fmla="*/ 149245 w 546"/>
                <a:gd name="T17" fmla="*/ 95024 h 619"/>
                <a:gd name="T18" fmla="*/ 149245 w 546"/>
                <a:gd name="T19" fmla="*/ 95024 h 619"/>
                <a:gd name="T20" fmla="*/ 85283 w 546"/>
                <a:gd name="T21" fmla="*/ 95024 h 619"/>
                <a:gd name="T22" fmla="*/ 79862 w 546"/>
                <a:gd name="T23" fmla="*/ 105782 h 619"/>
                <a:gd name="T24" fmla="*/ 85283 w 546"/>
                <a:gd name="T25" fmla="*/ 110802 h 619"/>
                <a:gd name="T26" fmla="*/ 149245 w 546"/>
                <a:gd name="T27" fmla="*/ 110802 h 619"/>
                <a:gd name="T28" fmla="*/ 154304 w 546"/>
                <a:gd name="T29" fmla="*/ 105782 h 619"/>
                <a:gd name="T30" fmla="*/ 149245 w 546"/>
                <a:gd name="T31" fmla="*/ 95024 h 619"/>
                <a:gd name="T32" fmla="*/ 149245 w 546"/>
                <a:gd name="T33" fmla="*/ 0 h 619"/>
                <a:gd name="T34" fmla="*/ 149245 w 546"/>
                <a:gd name="T35" fmla="*/ 0 h 619"/>
                <a:gd name="T36" fmla="*/ 63962 w 546"/>
                <a:gd name="T37" fmla="*/ 0 h 619"/>
                <a:gd name="T38" fmla="*/ 37582 w 546"/>
                <a:gd name="T39" fmla="*/ 26535 h 619"/>
                <a:gd name="T40" fmla="*/ 26741 w 546"/>
                <a:gd name="T41" fmla="*/ 26535 h 619"/>
                <a:gd name="T42" fmla="*/ 0 w 546"/>
                <a:gd name="T43" fmla="*/ 52711 h 619"/>
                <a:gd name="T44" fmla="*/ 0 w 546"/>
                <a:gd name="T45" fmla="*/ 195427 h 619"/>
                <a:gd name="T46" fmla="*/ 26741 w 546"/>
                <a:gd name="T47" fmla="*/ 221603 h 619"/>
                <a:gd name="T48" fmla="*/ 132983 w 546"/>
                <a:gd name="T49" fmla="*/ 221603 h 619"/>
                <a:gd name="T50" fmla="*/ 165145 w 546"/>
                <a:gd name="T51" fmla="*/ 195427 h 619"/>
                <a:gd name="T52" fmla="*/ 170566 w 546"/>
                <a:gd name="T53" fmla="*/ 195427 h 619"/>
                <a:gd name="T54" fmla="*/ 196946 w 546"/>
                <a:gd name="T55" fmla="*/ 168892 h 619"/>
                <a:gd name="T56" fmla="*/ 196946 w 546"/>
                <a:gd name="T57" fmla="*/ 68848 h 619"/>
                <a:gd name="T58" fmla="*/ 196946 w 546"/>
                <a:gd name="T59" fmla="*/ 52711 h 619"/>
                <a:gd name="T60" fmla="*/ 149245 w 546"/>
                <a:gd name="T61" fmla="*/ 0 h 619"/>
                <a:gd name="T62" fmla="*/ 132983 w 546"/>
                <a:gd name="T63" fmla="*/ 211205 h 619"/>
                <a:gd name="T64" fmla="*/ 132983 w 546"/>
                <a:gd name="T65" fmla="*/ 211205 h 619"/>
                <a:gd name="T66" fmla="*/ 26741 w 546"/>
                <a:gd name="T67" fmla="*/ 211205 h 619"/>
                <a:gd name="T68" fmla="*/ 16262 w 546"/>
                <a:gd name="T69" fmla="*/ 195427 h 619"/>
                <a:gd name="T70" fmla="*/ 16262 w 546"/>
                <a:gd name="T71" fmla="*/ 52711 h 619"/>
                <a:gd name="T72" fmla="*/ 26741 w 546"/>
                <a:gd name="T73" fmla="*/ 42313 h 619"/>
                <a:gd name="T74" fmla="*/ 37582 w 546"/>
                <a:gd name="T75" fmla="*/ 42313 h 619"/>
                <a:gd name="T76" fmla="*/ 37582 w 546"/>
                <a:gd name="T77" fmla="*/ 168892 h 619"/>
                <a:gd name="T78" fmla="*/ 63962 w 546"/>
                <a:gd name="T79" fmla="*/ 195427 h 619"/>
                <a:gd name="T80" fmla="*/ 149245 w 546"/>
                <a:gd name="T81" fmla="*/ 195427 h 619"/>
                <a:gd name="T82" fmla="*/ 132983 w 546"/>
                <a:gd name="T83" fmla="*/ 211205 h 619"/>
                <a:gd name="T84" fmla="*/ 186466 w 546"/>
                <a:gd name="T85" fmla="*/ 168892 h 619"/>
                <a:gd name="T86" fmla="*/ 186466 w 546"/>
                <a:gd name="T87" fmla="*/ 168892 h 619"/>
                <a:gd name="T88" fmla="*/ 170566 w 546"/>
                <a:gd name="T89" fmla="*/ 179649 h 619"/>
                <a:gd name="T90" fmla="*/ 63962 w 546"/>
                <a:gd name="T91" fmla="*/ 179649 h 619"/>
                <a:gd name="T92" fmla="*/ 48062 w 546"/>
                <a:gd name="T93" fmla="*/ 168892 h 619"/>
                <a:gd name="T94" fmla="*/ 48062 w 546"/>
                <a:gd name="T95" fmla="*/ 26535 h 619"/>
                <a:gd name="T96" fmla="*/ 63962 w 546"/>
                <a:gd name="T97" fmla="*/ 10399 h 619"/>
                <a:gd name="T98" fmla="*/ 132983 w 546"/>
                <a:gd name="T99" fmla="*/ 10399 h 619"/>
                <a:gd name="T100" fmla="*/ 132983 w 546"/>
                <a:gd name="T101" fmla="*/ 42313 h 619"/>
                <a:gd name="T102" fmla="*/ 165145 w 546"/>
                <a:gd name="T103" fmla="*/ 68848 h 619"/>
                <a:gd name="T104" fmla="*/ 186466 w 546"/>
                <a:gd name="T105" fmla="*/ 68848 h 619"/>
                <a:gd name="T106" fmla="*/ 186466 w 546"/>
                <a:gd name="T107" fmla="*/ 168892 h 619"/>
                <a:gd name="T108" fmla="*/ 165145 w 546"/>
                <a:gd name="T109" fmla="*/ 52711 h 619"/>
                <a:gd name="T110" fmla="*/ 165145 w 546"/>
                <a:gd name="T111" fmla="*/ 52711 h 619"/>
                <a:gd name="T112" fmla="*/ 149245 w 546"/>
                <a:gd name="T113" fmla="*/ 31555 h 619"/>
                <a:gd name="T114" fmla="*/ 149245 w 546"/>
                <a:gd name="T115" fmla="*/ 10399 h 619"/>
                <a:gd name="T116" fmla="*/ 149245 w 546"/>
                <a:gd name="T117" fmla="*/ 10399 h 619"/>
                <a:gd name="T118" fmla="*/ 186466 w 546"/>
                <a:gd name="T119" fmla="*/ 52711 h 619"/>
                <a:gd name="T120" fmla="*/ 165145 w 546"/>
                <a:gd name="T121" fmla="*/ 52711 h 61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546" h="619">
                  <a:moveTo>
                    <a:pt x="413" y="368"/>
                  </a:moveTo>
                  <a:lnTo>
                    <a:pt x="413" y="368"/>
                  </a:lnTo>
                  <a:cubicBezTo>
                    <a:pt x="236" y="368"/>
                    <a:pt x="236" y="368"/>
                    <a:pt x="236" y="368"/>
                  </a:cubicBezTo>
                  <a:cubicBezTo>
                    <a:pt x="221" y="368"/>
                    <a:pt x="221" y="383"/>
                    <a:pt x="221" y="383"/>
                  </a:cubicBezTo>
                  <a:cubicBezTo>
                    <a:pt x="221" y="398"/>
                    <a:pt x="221" y="412"/>
                    <a:pt x="236" y="412"/>
                  </a:cubicBezTo>
                  <a:cubicBezTo>
                    <a:pt x="413" y="412"/>
                    <a:pt x="413" y="412"/>
                    <a:pt x="413" y="412"/>
                  </a:cubicBezTo>
                  <a:cubicBezTo>
                    <a:pt x="427" y="412"/>
                    <a:pt x="427" y="398"/>
                    <a:pt x="427" y="383"/>
                  </a:cubicBezTo>
                  <a:cubicBezTo>
                    <a:pt x="427" y="383"/>
                    <a:pt x="427" y="368"/>
                    <a:pt x="413" y="368"/>
                  </a:cubicBezTo>
                  <a:close/>
                  <a:moveTo>
                    <a:pt x="413" y="265"/>
                  </a:moveTo>
                  <a:lnTo>
                    <a:pt x="413" y="265"/>
                  </a:lnTo>
                  <a:cubicBezTo>
                    <a:pt x="236" y="265"/>
                    <a:pt x="236" y="265"/>
                    <a:pt x="236" y="265"/>
                  </a:cubicBezTo>
                  <a:cubicBezTo>
                    <a:pt x="221" y="265"/>
                    <a:pt x="221" y="280"/>
                    <a:pt x="221" y="295"/>
                  </a:cubicBezTo>
                  <a:cubicBezTo>
                    <a:pt x="221" y="295"/>
                    <a:pt x="221" y="309"/>
                    <a:pt x="236" y="309"/>
                  </a:cubicBezTo>
                  <a:cubicBezTo>
                    <a:pt x="413" y="309"/>
                    <a:pt x="413" y="309"/>
                    <a:pt x="413" y="309"/>
                  </a:cubicBezTo>
                  <a:cubicBezTo>
                    <a:pt x="427" y="309"/>
                    <a:pt x="427" y="295"/>
                    <a:pt x="427" y="295"/>
                  </a:cubicBezTo>
                  <a:cubicBezTo>
                    <a:pt x="427" y="280"/>
                    <a:pt x="427" y="265"/>
                    <a:pt x="413" y="265"/>
                  </a:cubicBezTo>
                  <a:close/>
                  <a:moveTo>
                    <a:pt x="413" y="0"/>
                  </a:moveTo>
                  <a:lnTo>
                    <a:pt x="413" y="0"/>
                  </a:lnTo>
                  <a:lnTo>
                    <a:pt x="177" y="0"/>
                  </a:lnTo>
                  <a:cubicBezTo>
                    <a:pt x="133" y="0"/>
                    <a:pt x="104" y="29"/>
                    <a:pt x="10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30" y="74"/>
                    <a:pt x="0" y="118"/>
                    <a:pt x="0" y="147"/>
                  </a:cubicBezTo>
                  <a:cubicBezTo>
                    <a:pt x="0" y="545"/>
                    <a:pt x="0" y="545"/>
                    <a:pt x="0" y="545"/>
                  </a:cubicBezTo>
                  <a:cubicBezTo>
                    <a:pt x="0" y="589"/>
                    <a:pt x="45" y="618"/>
                    <a:pt x="74" y="618"/>
                  </a:cubicBezTo>
                  <a:cubicBezTo>
                    <a:pt x="368" y="618"/>
                    <a:pt x="368" y="618"/>
                    <a:pt x="368" y="618"/>
                  </a:cubicBezTo>
                  <a:cubicBezTo>
                    <a:pt x="413" y="618"/>
                    <a:pt x="457" y="589"/>
                    <a:pt x="457" y="545"/>
                  </a:cubicBezTo>
                  <a:cubicBezTo>
                    <a:pt x="472" y="545"/>
                    <a:pt x="472" y="545"/>
                    <a:pt x="472" y="545"/>
                  </a:cubicBezTo>
                  <a:cubicBezTo>
                    <a:pt x="516" y="545"/>
                    <a:pt x="545" y="501"/>
                    <a:pt x="545" y="471"/>
                  </a:cubicBezTo>
                  <a:cubicBezTo>
                    <a:pt x="545" y="192"/>
                    <a:pt x="545" y="192"/>
                    <a:pt x="545" y="192"/>
                  </a:cubicBezTo>
                  <a:cubicBezTo>
                    <a:pt x="545" y="147"/>
                    <a:pt x="545" y="147"/>
                    <a:pt x="545" y="147"/>
                  </a:cubicBezTo>
                  <a:lnTo>
                    <a:pt x="413" y="0"/>
                  </a:lnTo>
                  <a:close/>
                  <a:moveTo>
                    <a:pt x="368" y="589"/>
                  </a:moveTo>
                  <a:lnTo>
                    <a:pt x="368" y="589"/>
                  </a:lnTo>
                  <a:cubicBezTo>
                    <a:pt x="74" y="589"/>
                    <a:pt x="74" y="589"/>
                    <a:pt x="74" y="589"/>
                  </a:cubicBezTo>
                  <a:cubicBezTo>
                    <a:pt x="59" y="589"/>
                    <a:pt x="45" y="559"/>
                    <a:pt x="45" y="545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5" y="133"/>
                    <a:pt x="59" y="118"/>
                    <a:pt x="74" y="118"/>
                  </a:cubicBezTo>
                  <a:cubicBezTo>
                    <a:pt x="104" y="118"/>
                    <a:pt x="104" y="118"/>
                    <a:pt x="104" y="118"/>
                  </a:cubicBezTo>
                  <a:cubicBezTo>
                    <a:pt x="104" y="471"/>
                    <a:pt x="104" y="471"/>
                    <a:pt x="104" y="471"/>
                  </a:cubicBezTo>
                  <a:cubicBezTo>
                    <a:pt x="104" y="501"/>
                    <a:pt x="133" y="545"/>
                    <a:pt x="177" y="545"/>
                  </a:cubicBezTo>
                  <a:cubicBezTo>
                    <a:pt x="413" y="545"/>
                    <a:pt x="413" y="545"/>
                    <a:pt x="413" y="545"/>
                  </a:cubicBezTo>
                  <a:cubicBezTo>
                    <a:pt x="413" y="559"/>
                    <a:pt x="398" y="589"/>
                    <a:pt x="368" y="589"/>
                  </a:cubicBezTo>
                  <a:close/>
                  <a:moveTo>
                    <a:pt x="516" y="471"/>
                  </a:moveTo>
                  <a:lnTo>
                    <a:pt x="516" y="471"/>
                  </a:lnTo>
                  <a:cubicBezTo>
                    <a:pt x="516" y="486"/>
                    <a:pt x="486" y="501"/>
                    <a:pt x="472" y="501"/>
                  </a:cubicBezTo>
                  <a:cubicBezTo>
                    <a:pt x="177" y="501"/>
                    <a:pt x="177" y="501"/>
                    <a:pt x="177" y="501"/>
                  </a:cubicBezTo>
                  <a:cubicBezTo>
                    <a:pt x="163" y="501"/>
                    <a:pt x="133" y="486"/>
                    <a:pt x="133" y="471"/>
                  </a:cubicBezTo>
                  <a:cubicBezTo>
                    <a:pt x="133" y="74"/>
                    <a:pt x="133" y="74"/>
                    <a:pt x="133" y="74"/>
                  </a:cubicBezTo>
                  <a:cubicBezTo>
                    <a:pt x="133" y="59"/>
                    <a:pt x="163" y="29"/>
                    <a:pt x="177" y="29"/>
                  </a:cubicBezTo>
                  <a:cubicBezTo>
                    <a:pt x="368" y="29"/>
                    <a:pt x="368" y="29"/>
                    <a:pt x="368" y="29"/>
                  </a:cubicBezTo>
                  <a:cubicBezTo>
                    <a:pt x="368" y="74"/>
                    <a:pt x="368" y="118"/>
                    <a:pt x="368" y="118"/>
                  </a:cubicBezTo>
                  <a:cubicBezTo>
                    <a:pt x="368" y="147"/>
                    <a:pt x="413" y="192"/>
                    <a:pt x="457" y="192"/>
                  </a:cubicBezTo>
                  <a:cubicBezTo>
                    <a:pt x="457" y="192"/>
                    <a:pt x="472" y="192"/>
                    <a:pt x="516" y="192"/>
                  </a:cubicBezTo>
                  <a:lnTo>
                    <a:pt x="516" y="471"/>
                  </a:lnTo>
                  <a:close/>
                  <a:moveTo>
                    <a:pt x="457" y="147"/>
                  </a:moveTo>
                  <a:lnTo>
                    <a:pt x="457" y="147"/>
                  </a:lnTo>
                  <a:cubicBezTo>
                    <a:pt x="427" y="147"/>
                    <a:pt x="413" y="118"/>
                    <a:pt x="413" y="88"/>
                  </a:cubicBezTo>
                  <a:cubicBezTo>
                    <a:pt x="413" y="88"/>
                    <a:pt x="413" y="74"/>
                    <a:pt x="413" y="29"/>
                  </a:cubicBezTo>
                  <a:cubicBezTo>
                    <a:pt x="516" y="147"/>
                    <a:pt x="516" y="147"/>
                    <a:pt x="516" y="147"/>
                  </a:cubicBezTo>
                  <a:lnTo>
                    <a:pt x="457" y="14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91431" tIns="45716" rIns="91431" bIns="45716" anchor="ctr"/>
            <a:lstStyle/>
            <a:p>
              <a:endParaRPr lang="en-US" dirty="0">
                <a:solidFill>
                  <a:srgbClr val="5293CC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xmlns="" id="{2BD6E52D-1714-45B9-9829-9F42E03961DB}"/>
              </a:ext>
            </a:extLst>
          </p:cNvPr>
          <p:cNvSpPr/>
          <p:nvPr/>
        </p:nvSpPr>
        <p:spPr>
          <a:xfrm>
            <a:off x="8157519" y="2380272"/>
            <a:ext cx="150562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请在此处添加详细描述文本，尽量与标题文本语言风格相符合，语言描述尽量简洁生动。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xmlns="" id="{73BF6EE4-FF29-44BB-B520-0559FC3E3CF2}"/>
              </a:ext>
            </a:extLst>
          </p:cNvPr>
          <p:cNvSpPr/>
          <p:nvPr/>
        </p:nvSpPr>
        <p:spPr>
          <a:xfrm>
            <a:off x="6144724" y="753429"/>
            <a:ext cx="150562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请在此处添加详细描述文本，尽量与标题文本语言风格相符合，语言描述尽量简洁生动。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xmlns="" id="{752A3863-736E-4B39-AA88-14A92674D78E}"/>
              </a:ext>
            </a:extLst>
          </p:cNvPr>
          <p:cNvSpPr/>
          <p:nvPr/>
        </p:nvSpPr>
        <p:spPr>
          <a:xfrm>
            <a:off x="7331187" y="4245952"/>
            <a:ext cx="150562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请在此处添加详细描述文本，尽量与标题文本语言风格相符合，语言描述尽量简洁生动。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xmlns="" id="{C8398F9E-B4EA-43D8-81A9-8D4027CEA38F}"/>
              </a:ext>
            </a:extLst>
          </p:cNvPr>
          <p:cNvSpPr/>
          <p:nvPr/>
        </p:nvSpPr>
        <p:spPr>
          <a:xfrm>
            <a:off x="1601951" y="2287081"/>
            <a:ext cx="150562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请在此处添加详细描述文本，尽量与标题文本语言风格相符合，语言描述尽量简洁生动。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xmlns="" id="{1EB91D34-9704-44A9-97A2-579858A6641E}"/>
              </a:ext>
            </a:extLst>
          </p:cNvPr>
          <p:cNvSpPr/>
          <p:nvPr/>
        </p:nvSpPr>
        <p:spPr>
          <a:xfrm>
            <a:off x="2595574" y="4309875"/>
            <a:ext cx="150562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请在此处添加详细描述文本，尽量与标题文本语言风格相符合，语言描述尽量简洁生动。</a:t>
            </a:r>
          </a:p>
        </p:txBody>
      </p:sp>
    </p:spTree>
    <p:extLst>
      <p:ext uri="{BB962C8B-B14F-4D97-AF65-F5344CB8AC3E}">
        <p14:creationId xmlns:p14="http://schemas.microsoft.com/office/powerpoint/2010/main" val="2233371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  <p:bldP spid="2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淘宝店chenying0907 26">
            <a:extLst>
              <a:ext uri="{FF2B5EF4-FFF2-40B4-BE49-F238E27FC236}">
                <a16:creationId xmlns:a16="http://schemas.microsoft.com/office/drawing/2014/main" xmlns="" id="{3D410867-6D0D-4A6C-A348-016CA1E8FF1C}"/>
              </a:ext>
            </a:extLst>
          </p:cNvPr>
          <p:cNvSpPr/>
          <p:nvPr/>
        </p:nvSpPr>
        <p:spPr>
          <a:xfrm>
            <a:off x="3800686" y="3133359"/>
            <a:ext cx="333375" cy="1008124"/>
          </a:xfrm>
          <a:prstGeom prst="rect">
            <a:avLst/>
          </a:pr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淘宝店chenying0907 27">
            <a:extLst>
              <a:ext uri="{FF2B5EF4-FFF2-40B4-BE49-F238E27FC236}">
                <a16:creationId xmlns:a16="http://schemas.microsoft.com/office/drawing/2014/main" xmlns="" id="{421DD3F2-EF41-45FB-BB92-FC813F6D29B1}"/>
              </a:ext>
            </a:extLst>
          </p:cNvPr>
          <p:cNvSpPr/>
          <p:nvPr/>
        </p:nvSpPr>
        <p:spPr>
          <a:xfrm>
            <a:off x="4486486" y="2602774"/>
            <a:ext cx="333375" cy="1538709"/>
          </a:xfrm>
          <a:prstGeom prst="rect">
            <a:avLst/>
          </a:prstGeo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淘宝店chenying0907 28">
            <a:extLst>
              <a:ext uri="{FF2B5EF4-FFF2-40B4-BE49-F238E27FC236}">
                <a16:creationId xmlns:a16="http://schemas.microsoft.com/office/drawing/2014/main" xmlns="" id="{2CAD6CDC-25C8-41C2-B0FF-0590D031F942}"/>
              </a:ext>
            </a:extLst>
          </p:cNvPr>
          <p:cNvSpPr/>
          <p:nvPr/>
        </p:nvSpPr>
        <p:spPr>
          <a:xfrm>
            <a:off x="5172286" y="2472588"/>
            <a:ext cx="333375" cy="1668896"/>
          </a:xfrm>
          <a:prstGeom prst="rect">
            <a:avLst/>
          </a:pr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淘宝店chenying0907 29">
            <a:extLst>
              <a:ext uri="{FF2B5EF4-FFF2-40B4-BE49-F238E27FC236}">
                <a16:creationId xmlns:a16="http://schemas.microsoft.com/office/drawing/2014/main" xmlns="" id="{245234B4-5131-4584-AB10-F824ACC32505}"/>
              </a:ext>
            </a:extLst>
          </p:cNvPr>
          <p:cNvSpPr/>
          <p:nvPr/>
        </p:nvSpPr>
        <p:spPr>
          <a:xfrm>
            <a:off x="5858086" y="1750720"/>
            <a:ext cx="333375" cy="2390764"/>
          </a:xfrm>
          <a:prstGeom prst="rect">
            <a:avLst/>
          </a:prstGeo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淘宝店chenying0907 30">
            <a:extLst>
              <a:ext uri="{FF2B5EF4-FFF2-40B4-BE49-F238E27FC236}">
                <a16:creationId xmlns:a16="http://schemas.microsoft.com/office/drawing/2014/main" xmlns="" id="{20DCF7F4-913B-447B-977B-B84983E61B3A}"/>
              </a:ext>
            </a:extLst>
          </p:cNvPr>
          <p:cNvSpPr/>
          <p:nvPr/>
        </p:nvSpPr>
        <p:spPr>
          <a:xfrm>
            <a:off x="6543886" y="1891876"/>
            <a:ext cx="333375" cy="2249608"/>
          </a:xfrm>
          <a:prstGeom prst="rect">
            <a:avLst/>
          </a:pr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淘宝店chenying0907 31">
            <a:extLst>
              <a:ext uri="{FF2B5EF4-FFF2-40B4-BE49-F238E27FC236}">
                <a16:creationId xmlns:a16="http://schemas.microsoft.com/office/drawing/2014/main" xmlns="" id="{6D6EE77C-068A-4657-868F-171B2D0A7C96}"/>
              </a:ext>
            </a:extLst>
          </p:cNvPr>
          <p:cNvSpPr/>
          <p:nvPr/>
        </p:nvSpPr>
        <p:spPr>
          <a:xfrm>
            <a:off x="7224037" y="1066062"/>
            <a:ext cx="333375" cy="3075421"/>
          </a:xfrm>
          <a:prstGeom prst="rect">
            <a:avLst/>
          </a:prstGeo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淘宝店chenying0907 32">
            <a:extLst>
              <a:ext uri="{FF2B5EF4-FFF2-40B4-BE49-F238E27FC236}">
                <a16:creationId xmlns:a16="http://schemas.microsoft.com/office/drawing/2014/main" xmlns="" id="{E6F44097-74AC-46DD-ACB9-55B662994180}"/>
              </a:ext>
            </a:extLst>
          </p:cNvPr>
          <p:cNvSpPr txBox="1"/>
          <p:nvPr/>
        </p:nvSpPr>
        <p:spPr>
          <a:xfrm>
            <a:off x="3760044" y="4219138"/>
            <a:ext cx="56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01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淘宝店chenying0907 33">
            <a:extLst>
              <a:ext uri="{FF2B5EF4-FFF2-40B4-BE49-F238E27FC236}">
                <a16:creationId xmlns:a16="http://schemas.microsoft.com/office/drawing/2014/main" xmlns="" id="{43F9A38C-7C0E-4701-AA8A-8FA6E4439E24}"/>
              </a:ext>
            </a:extLst>
          </p:cNvPr>
          <p:cNvSpPr txBox="1"/>
          <p:nvPr/>
        </p:nvSpPr>
        <p:spPr>
          <a:xfrm>
            <a:off x="4454362" y="4219138"/>
            <a:ext cx="56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02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淘宝店chenying0907 34">
            <a:extLst>
              <a:ext uri="{FF2B5EF4-FFF2-40B4-BE49-F238E27FC236}">
                <a16:creationId xmlns:a16="http://schemas.microsoft.com/office/drawing/2014/main" xmlns="" id="{9CBD672A-6513-43B6-8422-5E80015CF453}"/>
              </a:ext>
            </a:extLst>
          </p:cNvPr>
          <p:cNvSpPr txBox="1"/>
          <p:nvPr/>
        </p:nvSpPr>
        <p:spPr>
          <a:xfrm>
            <a:off x="5129621" y="4219138"/>
            <a:ext cx="56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03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淘宝店chenying0907 35">
            <a:extLst>
              <a:ext uri="{FF2B5EF4-FFF2-40B4-BE49-F238E27FC236}">
                <a16:creationId xmlns:a16="http://schemas.microsoft.com/office/drawing/2014/main" xmlns="" id="{D26C311A-A254-449A-83DE-A5C83ED1B6AD}"/>
              </a:ext>
            </a:extLst>
          </p:cNvPr>
          <p:cNvSpPr txBox="1"/>
          <p:nvPr/>
        </p:nvSpPr>
        <p:spPr>
          <a:xfrm>
            <a:off x="5815745" y="4219138"/>
            <a:ext cx="56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04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淘宝店chenying0907 36">
            <a:extLst>
              <a:ext uri="{FF2B5EF4-FFF2-40B4-BE49-F238E27FC236}">
                <a16:creationId xmlns:a16="http://schemas.microsoft.com/office/drawing/2014/main" xmlns="" id="{3F2A82FD-2E16-4577-A4D6-68ED37F02785}"/>
              </a:ext>
            </a:extLst>
          </p:cNvPr>
          <p:cNvSpPr txBox="1"/>
          <p:nvPr/>
        </p:nvSpPr>
        <p:spPr>
          <a:xfrm>
            <a:off x="6495348" y="4219138"/>
            <a:ext cx="56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05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淘宝店chenying0907 37">
            <a:extLst>
              <a:ext uri="{FF2B5EF4-FFF2-40B4-BE49-F238E27FC236}">
                <a16:creationId xmlns:a16="http://schemas.microsoft.com/office/drawing/2014/main" xmlns="" id="{2EEBE0D5-8C9D-46CD-84E5-2ED5174D88AA}"/>
              </a:ext>
            </a:extLst>
          </p:cNvPr>
          <p:cNvSpPr txBox="1"/>
          <p:nvPr/>
        </p:nvSpPr>
        <p:spPr>
          <a:xfrm>
            <a:off x="7181372" y="4219138"/>
            <a:ext cx="56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06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xmlns="" id="{9D127F09-DCD6-43E8-BB8C-94398B6BEDCC}"/>
              </a:ext>
            </a:extLst>
          </p:cNvPr>
          <p:cNvCxnSpPr/>
          <p:nvPr/>
        </p:nvCxnSpPr>
        <p:spPr>
          <a:xfrm flipV="1">
            <a:off x="3800686" y="677209"/>
            <a:ext cx="3380686" cy="2112910"/>
          </a:xfrm>
          <a:prstGeom prst="straightConnector1">
            <a:avLst/>
          </a:prstGeom>
          <a:ln w="57150">
            <a:solidFill>
              <a:srgbClr val="AECB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xmlns="" id="{EB8B0427-2F46-4A95-8F70-88B19CF58FCD}"/>
              </a:ext>
            </a:extLst>
          </p:cNvPr>
          <p:cNvSpPr/>
          <p:nvPr/>
        </p:nvSpPr>
        <p:spPr>
          <a:xfrm>
            <a:off x="3002323" y="4666124"/>
            <a:ext cx="66219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点击请替换文字内容</a:t>
            </a:r>
          </a:p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</a:p>
        </p:txBody>
      </p:sp>
    </p:spTree>
    <p:extLst>
      <p:ext uri="{BB962C8B-B14F-4D97-AF65-F5344CB8AC3E}">
        <p14:creationId xmlns:p14="http://schemas.microsoft.com/office/powerpoint/2010/main" val="300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8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/>
      <p:bldP spid="9" grpId="0"/>
      <p:bldP spid="10" grpId="0"/>
      <p:bldP spid="11" grpId="0"/>
      <p:bldP spid="12" grpId="0"/>
      <p:bldP spid="13" grpId="0"/>
      <p:bldP spid="1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鲜花, 植物, 室内&#10;&#10;已生成高可信度的说明">
            <a:extLst>
              <a:ext uri="{FF2B5EF4-FFF2-40B4-BE49-F238E27FC236}">
                <a16:creationId xmlns:a16="http://schemas.microsoft.com/office/drawing/2014/main" xmlns="" id="{9CC93603-CB10-4BFB-9669-D91A3DE751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66769">
            <a:off x="1447285" y="-3240346"/>
            <a:ext cx="7718603" cy="11009933"/>
          </a:xfrm>
          <a:prstGeom prst="rect">
            <a:avLst/>
          </a:prstGeom>
        </p:spPr>
      </p:pic>
      <p:pic>
        <p:nvPicPr>
          <p:cNvPr id="3" name="图片 2" descr="图片包含 动物, 软体动物&#10;&#10;已生成高可信度的说明">
            <a:extLst>
              <a:ext uri="{FF2B5EF4-FFF2-40B4-BE49-F238E27FC236}">
                <a16:creationId xmlns:a16="http://schemas.microsoft.com/office/drawing/2014/main" xmlns="" id="{2B8EB661-593B-4EEE-A9DA-85C8D636ED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905500"/>
            <a:ext cx="12192000" cy="952500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xmlns="" id="{E9408EEB-084D-4AF3-8D6E-916680E8F9B8}"/>
              </a:ext>
            </a:extLst>
          </p:cNvPr>
          <p:cNvGrpSpPr/>
          <p:nvPr/>
        </p:nvGrpSpPr>
        <p:grpSpPr>
          <a:xfrm>
            <a:off x="3628066" y="847796"/>
            <a:ext cx="4461834" cy="4382128"/>
            <a:chOff x="-423234" y="-45318"/>
            <a:chExt cx="2744144" cy="2695123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xmlns="" id="{F6AA6D8F-C738-4327-8EB3-C98B59A44C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lum bright="-15000" contrast="30000"/>
            </a:blip>
            <a:stretch>
              <a:fillRect/>
            </a:stretch>
          </p:blipFill>
          <p:spPr>
            <a:xfrm>
              <a:off x="-423234" y="-45318"/>
              <a:ext cx="2744144" cy="2695123"/>
            </a:xfrm>
            <a:prstGeom prst="rect">
              <a:avLst/>
            </a:prstGeom>
          </p:spPr>
        </p:pic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xmlns="" id="{E4013D1F-9585-47A8-ABFE-2F8B7D17DD7A}"/>
                </a:ext>
              </a:extLst>
            </p:cNvPr>
            <p:cNvSpPr txBox="1"/>
            <p:nvPr/>
          </p:nvSpPr>
          <p:spPr>
            <a:xfrm>
              <a:off x="210272" y="218272"/>
              <a:ext cx="1627899" cy="18739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9600" dirty="0">
                  <a:solidFill>
                    <a:schemeClr val="bg1"/>
                  </a:solidFill>
                  <a:cs typeface="+mn-ea"/>
                  <a:sym typeface="+mn-lt"/>
                </a:rPr>
                <a:t>谢谢</a:t>
              </a:r>
              <a:endParaRPr lang="en-US" altLang="zh-CN" sz="9600" dirty="0">
                <a:solidFill>
                  <a:schemeClr val="bg1"/>
                </a:solidFill>
                <a:cs typeface="+mn-ea"/>
                <a:sym typeface="+mn-lt"/>
              </a:endParaRPr>
            </a:p>
            <a:p>
              <a:r>
                <a:rPr lang="zh-CN" altLang="en-US" sz="9600" dirty="0">
                  <a:solidFill>
                    <a:schemeClr val="bg1"/>
                  </a:solidFill>
                  <a:cs typeface="+mn-ea"/>
                  <a:sym typeface="+mn-lt"/>
                </a:rPr>
                <a:t>聆听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36738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595986" y="3933058"/>
            <a:ext cx="7263527" cy="9048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kern="0" dirty="0" smtClean="0">
                <a:solidFill>
                  <a:srgbClr val="FFC000"/>
                </a:solidFill>
                <a:latin typeface="汉仪中圆简" panose="02010609000101010101" pitchFamily="49" charset="-122"/>
                <a:ea typeface="汉仪中圆简" panose="02010609000101010101" pitchFamily="49" charset="-122"/>
              </a:rPr>
              <a:t>素材授权</a:t>
            </a:r>
            <a:r>
              <a:rPr lang="en-US" altLang="zh-CN" sz="2400" kern="0" dirty="0" smtClean="0">
                <a:solidFill>
                  <a:srgbClr val="FFC000"/>
                </a:solidFill>
                <a:latin typeface="汉仪中圆简" panose="02010609000101010101" pitchFamily="49" charset="-122"/>
                <a:ea typeface="汉仪中圆简" panose="02010609000101010101" pitchFamily="49" charset="-122"/>
              </a:rPr>
              <a:t>/</a:t>
            </a:r>
            <a:r>
              <a:rPr lang="zh-CN" altLang="en-US" sz="2400" kern="0" dirty="0" smtClean="0">
                <a:solidFill>
                  <a:srgbClr val="FFC000"/>
                </a:solidFill>
                <a:latin typeface="汉仪中圆简" panose="02010609000101010101" pitchFamily="49" charset="-122"/>
                <a:ea typeface="汉仪中圆简" panose="02010609000101010101" pitchFamily="49" charset="-122"/>
              </a:rPr>
              <a:t>素材来源</a:t>
            </a:r>
            <a:r>
              <a:rPr lang="en-US" altLang="zh-CN" sz="2400" kern="0" dirty="0" smtClean="0">
                <a:solidFill>
                  <a:srgbClr val="FFC000"/>
                </a:solidFill>
                <a:latin typeface="汉仪中圆简" panose="02010609000101010101" pitchFamily="49" charset="-122"/>
                <a:ea typeface="汉仪中圆简" panose="02010609000101010101" pitchFamily="49" charset="-122"/>
              </a:rPr>
              <a:t>@</a:t>
            </a:r>
            <a:r>
              <a:rPr lang="zh-CN" altLang="en-US" sz="2400" kern="0" dirty="0" smtClean="0">
                <a:solidFill>
                  <a:srgbClr val="FFC000"/>
                </a:solidFill>
                <a:latin typeface="汉仪中圆简" panose="02010609000101010101" pitchFamily="49" charset="-122"/>
                <a:ea typeface="汉仪中圆简" panose="02010609000101010101" pitchFamily="49" charset="-122"/>
              </a:rPr>
              <a:t>包图网</a:t>
            </a:r>
            <a:endParaRPr lang="en-US" altLang="zh-CN" sz="2400" kern="0" dirty="0" smtClean="0">
              <a:solidFill>
                <a:srgbClr val="FFC000"/>
              </a:solidFill>
              <a:latin typeface="汉仪中圆简" panose="02010609000101010101" pitchFamily="49" charset="-122"/>
              <a:ea typeface="汉仪中圆简" panose="02010609000101010101" pitchFamily="49" charset="-122"/>
            </a:endParaRPr>
          </a:p>
          <a:p>
            <a:pPr marL="342900" indent="-342900" algn="ctr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kern="0" dirty="0" smtClean="0">
                <a:solidFill>
                  <a:srgbClr val="FFC000"/>
                </a:solidFill>
                <a:latin typeface="汉仪中圆简" panose="02010609000101010101" pitchFamily="49" charset="-122"/>
                <a:ea typeface="汉仪中圆简" panose="02010609000101010101" pitchFamily="49" charset="-122"/>
              </a:rPr>
              <a:t>本素材仅供学习研究使用。禁止商用、传播、转载。</a:t>
            </a:r>
            <a:endParaRPr lang="en-US" altLang="zh-CN" sz="2400" kern="0" dirty="0">
              <a:solidFill>
                <a:srgbClr val="FFC000"/>
              </a:solidFill>
              <a:latin typeface="汉仪中圆简" panose="02010609000101010101" pitchFamily="49" charset="-122"/>
              <a:ea typeface="汉仪中圆简" panose="02010609000101010101" pitchFamily="49" charset="-122"/>
            </a:endParaRPr>
          </a:p>
        </p:txBody>
      </p:sp>
      <p:pic>
        <p:nvPicPr>
          <p:cNvPr id="1026" name="Picture 2" descr="https://js.ibaotu.com/revision/img/logo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21709" y="1844825"/>
            <a:ext cx="3012081" cy="871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/>
        </p:nvSpPr>
        <p:spPr>
          <a:xfrm>
            <a:off x="4626992" y="2802292"/>
            <a:ext cx="3201517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kern="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https://ibaotu.com/ppt</a:t>
            </a:r>
            <a:r>
              <a:rPr lang="en-US" altLang="zh-CN" sz="2000" kern="0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/</a:t>
            </a:r>
            <a:r>
              <a:rPr lang="en-US" altLang="zh-CN" sz="2000" kern="0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000" kern="0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366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063553" y="4437112"/>
            <a:ext cx="9025003" cy="21602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板：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www.1ppt.com/moban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www.1ppt.com/hangye/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节日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www.1ppt.com/jieri/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材：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www.1ppt.com/sucai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/</a:t>
            </a:r>
            <a:endParaRPr lang="en-US" altLang="zh-CN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背景图片：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www.1ppt.com/beijing/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表：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7"/>
              </a:rPr>
              <a:t>www.1ppt.com/tubiao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7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</a:p>
          <a:p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优秀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8"/>
              </a:rPr>
              <a:t>www.1ppt.com/xiazai/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9"/>
              </a:rPr>
              <a:t>www.1ppt.com/powerpoint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9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</a:p>
          <a:p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Word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www.1ppt.com/word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Excel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1"/>
              </a:rPr>
              <a:t>www.1ppt.com/excel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1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个人简历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2"/>
              </a:rPr>
              <a:t>www.1ppt.com/jianli/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件：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3"/>
              </a:rPr>
              <a:t>www.1ppt.com/kejian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3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手抄报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4"/>
              </a:rPr>
              <a:t>www.1ppt.com/shouchaobao/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5"/>
              </a:rPr>
              <a:t>www.1ppt.com/shiti/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教案下载：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6"/>
              </a:rPr>
              <a:t>www.1ppt.com/jiaoan/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字体下载：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7"/>
              </a:rPr>
              <a:t>www.1ppt.com/ziti/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</a:t>
            </a:r>
            <a:endParaRPr lang="zh-CN" altLang="en-US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17"/>
          <p:cNvSpPr>
            <a:spLocks noChangeArrowheads="1"/>
          </p:cNvSpPr>
          <p:nvPr/>
        </p:nvSpPr>
        <p:spPr bwMode="gray">
          <a:xfrm>
            <a:off x="0" y="2998275"/>
            <a:ext cx="12192000" cy="136682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zh-CN" altLang="en-US" kern="0" dirty="0">
              <a:solidFill>
                <a:srgbClr val="005397"/>
              </a:solidFill>
              <a:latin typeface="Arial"/>
              <a:ea typeface="微软雅黑"/>
            </a:endParaRPr>
          </a:p>
        </p:txBody>
      </p:sp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528408" y="3097348"/>
            <a:ext cx="5471583" cy="1195751"/>
          </a:xfrm>
          <a:prstGeom prst="rect">
            <a:avLst/>
          </a:prstGeom>
          <a:noFill/>
          <a:ln w="3175" algn="ctr">
            <a:noFill/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buClr>
                <a:srgbClr val="5B8CC1"/>
              </a:buClr>
              <a:buFont typeface="Wingdings" pitchFamily="2" charset="2"/>
              <a:buNone/>
              <a:defRPr/>
            </a:pPr>
            <a:r>
              <a:rPr lang="zh-CN" altLang="en-US" sz="2000" b="1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可以在下列情况使用</a:t>
            </a:r>
            <a:endParaRPr lang="zh-CN" altLang="en-US" sz="1200" kern="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个</a:t>
            </a: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人学习、研究。</a:t>
            </a: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拷贝模板中的内容用于其它幻灯片母版中使用。</a:t>
            </a: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6096000" y="3097348"/>
            <a:ext cx="5471584" cy="1195751"/>
          </a:xfrm>
          <a:prstGeom prst="rect">
            <a:avLst/>
          </a:prstGeom>
          <a:noFill/>
          <a:ln w="3175" algn="ctr">
            <a:noFill/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buClr>
                <a:srgbClr val="5B8CC1"/>
              </a:buClr>
              <a:buFont typeface="Wingdings" pitchFamily="2" charset="2"/>
              <a:buNone/>
              <a:defRPr/>
            </a:pPr>
            <a:r>
              <a:rPr lang="zh-CN" altLang="en-US" sz="2000" b="1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不可以在以下情况使用</a:t>
            </a:r>
            <a:endParaRPr lang="zh-CN" altLang="en-US" sz="1050" b="1" kern="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任何形式的在线付费下载。</a:t>
            </a: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网</a:t>
            </a: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络转</a:t>
            </a:r>
            <a:r>
              <a:rPr lang="zh-CN" altLang="en-US" sz="1200" kern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载、线上线下传</a:t>
            </a: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播。</a:t>
            </a:r>
            <a:endParaRPr lang="zh-CN" altLang="en-GB" sz="1200" kern="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7369" y="356248"/>
            <a:ext cx="7893049" cy="2352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2926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鲜花, 植物, 室内&#10;&#10;已生成高可信度的说明">
            <a:extLst>
              <a:ext uri="{FF2B5EF4-FFF2-40B4-BE49-F238E27FC236}">
                <a16:creationId xmlns:a16="http://schemas.microsoft.com/office/drawing/2014/main" xmlns="" id="{9CC93603-CB10-4BFB-9669-D91A3DE751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66769">
            <a:off x="3290317" y="-2214736"/>
            <a:ext cx="4958985" cy="7073572"/>
          </a:xfrm>
          <a:prstGeom prst="rect">
            <a:avLst/>
          </a:prstGeom>
        </p:spPr>
      </p:pic>
      <p:pic>
        <p:nvPicPr>
          <p:cNvPr id="3" name="图片 2" descr="图片包含 动物, 软体动物&#10;&#10;已生成高可信度的说明">
            <a:extLst>
              <a:ext uri="{FF2B5EF4-FFF2-40B4-BE49-F238E27FC236}">
                <a16:creationId xmlns:a16="http://schemas.microsoft.com/office/drawing/2014/main" xmlns="" id="{2B8EB661-593B-4EEE-A9DA-85C8D636ED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905500"/>
            <a:ext cx="12192000" cy="952500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5FE64F9A-85FB-4939-8324-21C45743A511}"/>
              </a:ext>
            </a:extLst>
          </p:cNvPr>
          <p:cNvGrpSpPr/>
          <p:nvPr/>
        </p:nvGrpSpPr>
        <p:grpSpPr>
          <a:xfrm>
            <a:off x="4331830" y="453767"/>
            <a:ext cx="2875958" cy="2744416"/>
            <a:chOff x="4331830" y="453767"/>
            <a:chExt cx="2875958" cy="2744416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xmlns="" id="{BEA4F9BD-ADE1-4AC4-B97A-A05BB875C6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31830" y="453767"/>
              <a:ext cx="2875958" cy="2744416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xmlns="" id="{846BD34F-C8B4-4C38-AA94-DB7DAC2C1833}"/>
                </a:ext>
              </a:extLst>
            </p:cNvPr>
            <p:cNvSpPr txBox="1"/>
            <p:nvPr/>
          </p:nvSpPr>
          <p:spPr>
            <a:xfrm>
              <a:off x="4792618" y="601520"/>
              <a:ext cx="1954382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3800" dirty="0">
                  <a:solidFill>
                    <a:schemeClr val="bg1"/>
                  </a:solidFill>
                  <a:cs typeface="+mn-ea"/>
                  <a:sym typeface="+mn-lt"/>
                </a:rPr>
                <a:t>壹</a:t>
              </a:r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35430B75-4D10-44C4-AB15-A380F98B8D96}"/>
              </a:ext>
            </a:extLst>
          </p:cNvPr>
          <p:cNvSpPr/>
          <p:nvPr/>
        </p:nvSpPr>
        <p:spPr>
          <a:xfrm>
            <a:off x="3392235" y="3677534"/>
            <a:ext cx="5170646" cy="1561415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请在此处添加详细描述文本，尽量与标题文本语言风格相符合，语言描述尽量简洁生动。请在此处添加详细描述文本，尽量与标题文本语言风格相符合，语言描述尽量简洁生动。</a:t>
            </a:r>
          </a:p>
        </p:txBody>
      </p:sp>
    </p:spTree>
    <p:extLst>
      <p:ext uri="{BB962C8B-B14F-4D97-AF65-F5344CB8AC3E}">
        <p14:creationId xmlns:p14="http://schemas.microsoft.com/office/powerpoint/2010/main" val="615977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4">
            <a:extLst>
              <a:ext uri="{FF2B5EF4-FFF2-40B4-BE49-F238E27FC236}">
                <a16:creationId xmlns:a16="http://schemas.microsoft.com/office/drawing/2014/main" xmlns="" id="{D9C3A54E-6C34-417A-B2C2-159DA6D943DF}"/>
              </a:ext>
            </a:extLst>
          </p:cNvPr>
          <p:cNvGrpSpPr/>
          <p:nvPr/>
        </p:nvGrpSpPr>
        <p:grpSpPr>
          <a:xfrm>
            <a:off x="5394901" y="2780489"/>
            <a:ext cx="1061000" cy="1214343"/>
            <a:chOff x="5379142" y="2991066"/>
            <a:chExt cx="1414667" cy="1619124"/>
          </a:xfrm>
        </p:grpSpPr>
        <p:sp>
          <p:nvSpPr>
            <p:cNvPr id="3" name="Shape 1723">
              <a:extLst>
                <a:ext uri="{FF2B5EF4-FFF2-40B4-BE49-F238E27FC236}">
                  <a16:creationId xmlns:a16="http://schemas.microsoft.com/office/drawing/2014/main" xmlns="" id="{E8FA3C2B-D443-41BC-A109-DF89FA8909B1}"/>
                </a:ext>
              </a:extLst>
            </p:cNvPr>
            <p:cNvSpPr/>
            <p:nvPr/>
          </p:nvSpPr>
          <p:spPr>
            <a:xfrm rot="18900000">
              <a:off x="5379143" y="2991066"/>
              <a:ext cx="1414666" cy="1414666"/>
            </a:xfrm>
            <a:prstGeom prst="roundRect">
              <a:avLst>
                <a:gd name="adj" fmla="val 15000"/>
              </a:avLst>
            </a:prstGeom>
            <a:solidFill>
              <a:srgbClr val="AECB9C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spcBef>
                  <a:spcPts val="3375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" name="Shape 1726">
              <a:extLst>
                <a:ext uri="{FF2B5EF4-FFF2-40B4-BE49-F238E27FC236}">
                  <a16:creationId xmlns:a16="http://schemas.microsoft.com/office/drawing/2014/main" xmlns="" id="{F74E4CC6-2665-49F3-8D3C-BE7CE66F035D}"/>
                </a:ext>
              </a:extLst>
            </p:cNvPr>
            <p:cNvSpPr/>
            <p:nvPr/>
          </p:nvSpPr>
          <p:spPr>
            <a:xfrm rot="18900000">
              <a:off x="5379142" y="3195523"/>
              <a:ext cx="1414666" cy="1414667"/>
            </a:xfrm>
            <a:prstGeom prst="roundRect">
              <a:avLst>
                <a:gd name="adj" fmla="val 15000"/>
              </a:avLst>
            </a:prstGeom>
            <a:blipFill dpi="0" rotWithShape="1"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50000" sy="50000" flip="none" algn="ctr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3375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" name="Group 12">
            <a:extLst>
              <a:ext uri="{FF2B5EF4-FFF2-40B4-BE49-F238E27FC236}">
                <a16:creationId xmlns:a16="http://schemas.microsoft.com/office/drawing/2014/main" xmlns="" id="{69790B1C-9BAC-4671-93A1-6ED978E9D83C}"/>
              </a:ext>
            </a:extLst>
          </p:cNvPr>
          <p:cNvGrpSpPr/>
          <p:nvPr/>
        </p:nvGrpSpPr>
        <p:grpSpPr>
          <a:xfrm>
            <a:off x="4033447" y="2936746"/>
            <a:ext cx="1061000" cy="1214343"/>
            <a:chOff x="3563871" y="3199409"/>
            <a:chExt cx="1414666" cy="1619124"/>
          </a:xfrm>
        </p:grpSpPr>
        <p:sp>
          <p:nvSpPr>
            <p:cNvPr id="6" name="Shape 1722">
              <a:extLst>
                <a:ext uri="{FF2B5EF4-FFF2-40B4-BE49-F238E27FC236}">
                  <a16:creationId xmlns:a16="http://schemas.microsoft.com/office/drawing/2014/main" xmlns="" id="{59A52315-205C-4C0F-9837-2CE0F262C10E}"/>
                </a:ext>
              </a:extLst>
            </p:cNvPr>
            <p:cNvSpPr/>
            <p:nvPr/>
          </p:nvSpPr>
          <p:spPr>
            <a:xfrm rot="8100000">
              <a:off x="3563871" y="3403867"/>
              <a:ext cx="1414666" cy="1414666"/>
            </a:xfrm>
            <a:prstGeom prst="roundRect">
              <a:avLst>
                <a:gd name="adj" fmla="val 15000"/>
              </a:avLst>
            </a:prstGeom>
            <a:solidFill>
              <a:schemeClr val="accent4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spcBef>
                  <a:spcPts val="3375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7" name="Shape 1729">
              <a:extLst>
                <a:ext uri="{FF2B5EF4-FFF2-40B4-BE49-F238E27FC236}">
                  <a16:creationId xmlns:a16="http://schemas.microsoft.com/office/drawing/2014/main" xmlns="" id="{146C77D1-1F70-48EF-B907-28F8C39331C1}"/>
                </a:ext>
              </a:extLst>
            </p:cNvPr>
            <p:cNvSpPr/>
            <p:nvPr/>
          </p:nvSpPr>
          <p:spPr>
            <a:xfrm rot="8100000">
              <a:off x="3563871" y="3199409"/>
              <a:ext cx="1414666" cy="1414667"/>
            </a:xfrm>
            <a:prstGeom prst="roundRect">
              <a:avLst>
                <a:gd name="adj" fmla="val 15000"/>
              </a:avLst>
            </a:prstGeom>
            <a:blipFill dpi="0" rotWithShape="1"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50000" sy="50000" flip="none" algn="ctr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3375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Group 11">
            <a:extLst>
              <a:ext uri="{FF2B5EF4-FFF2-40B4-BE49-F238E27FC236}">
                <a16:creationId xmlns:a16="http://schemas.microsoft.com/office/drawing/2014/main" xmlns="" id="{8697FB66-0B1B-4FB2-AE4D-67EECDC304AB}"/>
              </a:ext>
            </a:extLst>
          </p:cNvPr>
          <p:cNvGrpSpPr/>
          <p:nvPr/>
        </p:nvGrpSpPr>
        <p:grpSpPr>
          <a:xfrm>
            <a:off x="2667851" y="2780489"/>
            <a:ext cx="1061000" cy="1214343"/>
            <a:chOff x="1743076" y="2991066"/>
            <a:chExt cx="1414666" cy="1619124"/>
          </a:xfrm>
        </p:grpSpPr>
        <p:sp>
          <p:nvSpPr>
            <p:cNvPr id="9" name="Shape 1721">
              <a:extLst>
                <a:ext uri="{FF2B5EF4-FFF2-40B4-BE49-F238E27FC236}">
                  <a16:creationId xmlns:a16="http://schemas.microsoft.com/office/drawing/2014/main" xmlns="" id="{6DF11158-40BB-457A-AF21-B57DE82C5528}"/>
                </a:ext>
              </a:extLst>
            </p:cNvPr>
            <p:cNvSpPr/>
            <p:nvPr/>
          </p:nvSpPr>
          <p:spPr>
            <a:xfrm rot="18900000">
              <a:off x="1743076" y="2991066"/>
              <a:ext cx="1414666" cy="1414666"/>
            </a:xfrm>
            <a:prstGeom prst="roundRect">
              <a:avLst>
                <a:gd name="adj" fmla="val 15000"/>
              </a:avLst>
            </a:prstGeom>
            <a:solidFill>
              <a:srgbClr val="AECB9C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3375"/>
                </a:spcBef>
              </a:pPr>
              <a:endParaRPr sz="25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" name="Shape 1732">
              <a:extLst>
                <a:ext uri="{FF2B5EF4-FFF2-40B4-BE49-F238E27FC236}">
                  <a16:creationId xmlns:a16="http://schemas.microsoft.com/office/drawing/2014/main" xmlns="" id="{46E8B686-408B-4F62-8285-D035F0BEFA8A}"/>
                </a:ext>
              </a:extLst>
            </p:cNvPr>
            <p:cNvSpPr/>
            <p:nvPr/>
          </p:nvSpPr>
          <p:spPr>
            <a:xfrm rot="18900000">
              <a:off x="1743076" y="3195523"/>
              <a:ext cx="1414666" cy="1414667"/>
            </a:xfrm>
            <a:prstGeom prst="roundRect">
              <a:avLst>
                <a:gd name="adj" fmla="val 15000"/>
              </a:avLst>
            </a:prstGeom>
            <a:blipFill dpi="0" rotWithShape="1"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50000" sy="50000" flip="none" algn="ctr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3375"/>
                </a:spcBef>
              </a:pPr>
              <a:endParaRPr sz="25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" name="Group 15">
            <a:extLst>
              <a:ext uri="{FF2B5EF4-FFF2-40B4-BE49-F238E27FC236}">
                <a16:creationId xmlns:a16="http://schemas.microsoft.com/office/drawing/2014/main" xmlns="" id="{376985EF-44C7-4362-A054-23D9172A280D}"/>
              </a:ext>
            </a:extLst>
          </p:cNvPr>
          <p:cNvGrpSpPr/>
          <p:nvPr/>
        </p:nvGrpSpPr>
        <p:grpSpPr>
          <a:xfrm>
            <a:off x="6760497" y="2936746"/>
            <a:ext cx="1061000" cy="1214344"/>
            <a:chOff x="7199937" y="3199409"/>
            <a:chExt cx="1414666" cy="1619125"/>
          </a:xfrm>
        </p:grpSpPr>
        <p:sp>
          <p:nvSpPr>
            <p:cNvPr id="12" name="Shape 1724">
              <a:extLst>
                <a:ext uri="{FF2B5EF4-FFF2-40B4-BE49-F238E27FC236}">
                  <a16:creationId xmlns:a16="http://schemas.microsoft.com/office/drawing/2014/main" xmlns="" id="{312A1548-C008-4FD6-AF70-2691925C412D}"/>
                </a:ext>
              </a:extLst>
            </p:cNvPr>
            <p:cNvSpPr/>
            <p:nvPr/>
          </p:nvSpPr>
          <p:spPr>
            <a:xfrm rot="8100000">
              <a:off x="7199937" y="3403868"/>
              <a:ext cx="1414666" cy="1414666"/>
            </a:xfrm>
            <a:prstGeom prst="roundRect">
              <a:avLst>
                <a:gd name="adj" fmla="val 15000"/>
              </a:avLst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3375"/>
                </a:spcBef>
              </a:pPr>
              <a:endParaRPr sz="25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3" name="Shape 1735">
              <a:extLst>
                <a:ext uri="{FF2B5EF4-FFF2-40B4-BE49-F238E27FC236}">
                  <a16:creationId xmlns:a16="http://schemas.microsoft.com/office/drawing/2014/main" xmlns="" id="{B3A80752-82B0-4210-80D4-411FEBD67BAB}"/>
                </a:ext>
              </a:extLst>
            </p:cNvPr>
            <p:cNvSpPr/>
            <p:nvPr/>
          </p:nvSpPr>
          <p:spPr>
            <a:xfrm rot="8100000">
              <a:off x="7199937" y="3199409"/>
              <a:ext cx="1414666" cy="1414667"/>
            </a:xfrm>
            <a:prstGeom prst="roundRect">
              <a:avLst>
                <a:gd name="adj" fmla="val 15000"/>
              </a:avLst>
            </a:prstGeom>
            <a:blipFill dpi="0" rotWithShape="1"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50000" sy="50000" flip="none" algn="ctr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3375"/>
                </a:spcBef>
              </a:pPr>
              <a:endParaRPr sz="25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4" name="Group 16">
            <a:extLst>
              <a:ext uri="{FF2B5EF4-FFF2-40B4-BE49-F238E27FC236}">
                <a16:creationId xmlns:a16="http://schemas.microsoft.com/office/drawing/2014/main" xmlns="" id="{02C569D8-778B-41E7-A1F2-8FAB3382A32D}"/>
              </a:ext>
            </a:extLst>
          </p:cNvPr>
          <p:cNvGrpSpPr/>
          <p:nvPr/>
        </p:nvGrpSpPr>
        <p:grpSpPr>
          <a:xfrm>
            <a:off x="8121951" y="2780489"/>
            <a:ext cx="1061000" cy="1214343"/>
            <a:chOff x="9015209" y="2991066"/>
            <a:chExt cx="1414666" cy="1619124"/>
          </a:xfrm>
        </p:grpSpPr>
        <p:sp>
          <p:nvSpPr>
            <p:cNvPr id="15" name="Shape 1725">
              <a:extLst>
                <a:ext uri="{FF2B5EF4-FFF2-40B4-BE49-F238E27FC236}">
                  <a16:creationId xmlns:a16="http://schemas.microsoft.com/office/drawing/2014/main" xmlns="" id="{99676061-82A4-4810-A2ED-4F79355BD5C7}"/>
                </a:ext>
              </a:extLst>
            </p:cNvPr>
            <p:cNvSpPr/>
            <p:nvPr/>
          </p:nvSpPr>
          <p:spPr>
            <a:xfrm rot="18900000">
              <a:off x="9015209" y="2991066"/>
              <a:ext cx="1414666" cy="1414666"/>
            </a:xfrm>
            <a:prstGeom prst="roundRect">
              <a:avLst>
                <a:gd name="adj" fmla="val 15000"/>
              </a:avLst>
            </a:prstGeom>
            <a:solidFill>
              <a:srgbClr val="AECB9C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spcBef>
                  <a:spcPts val="3375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6" name="Shape 1738">
              <a:extLst>
                <a:ext uri="{FF2B5EF4-FFF2-40B4-BE49-F238E27FC236}">
                  <a16:creationId xmlns:a16="http://schemas.microsoft.com/office/drawing/2014/main" xmlns="" id="{52313676-B7DF-4553-A5C1-21362ED4E6F0}"/>
                </a:ext>
              </a:extLst>
            </p:cNvPr>
            <p:cNvSpPr/>
            <p:nvPr/>
          </p:nvSpPr>
          <p:spPr>
            <a:xfrm rot="18900000">
              <a:off x="9015209" y="3195523"/>
              <a:ext cx="1414666" cy="1414667"/>
            </a:xfrm>
            <a:prstGeom prst="roundRect">
              <a:avLst>
                <a:gd name="adj" fmla="val 15000"/>
              </a:avLst>
            </a:prstGeom>
            <a:blipFill dpi="0" rotWithShape="1"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50000" sy="50000" flip="none" algn="ctr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3375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17" name="Text Placeholder 4">
            <a:extLst>
              <a:ext uri="{FF2B5EF4-FFF2-40B4-BE49-F238E27FC236}">
                <a16:creationId xmlns:a16="http://schemas.microsoft.com/office/drawing/2014/main" xmlns="" id="{DE43C9CF-BF59-4982-A787-EEC925929B5C}"/>
              </a:ext>
            </a:extLst>
          </p:cNvPr>
          <p:cNvSpPr txBox="1"/>
          <p:nvPr/>
        </p:nvSpPr>
        <p:spPr>
          <a:xfrm>
            <a:off x="2744294" y="3363919"/>
            <a:ext cx="908114" cy="2008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200" b="1" dirty="0">
                <a:solidFill>
                  <a:schemeClr val="bg1"/>
                </a:solidFill>
                <a:cs typeface="+mn-ea"/>
                <a:sym typeface="+mn-lt"/>
              </a:rPr>
              <a:t>点击输入标题内容</a:t>
            </a:r>
            <a:endParaRPr lang="en-GB" altLang="zh-CN" sz="12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xmlns="" id="{1F4A58ED-5F07-44B1-A77D-9FB4E431AE7B}"/>
              </a:ext>
            </a:extLst>
          </p:cNvPr>
          <p:cNvSpPr txBox="1"/>
          <p:nvPr/>
        </p:nvSpPr>
        <p:spPr>
          <a:xfrm>
            <a:off x="4107818" y="3363919"/>
            <a:ext cx="908114" cy="2008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200" b="1" dirty="0">
                <a:solidFill>
                  <a:schemeClr val="bg1"/>
                </a:solidFill>
                <a:cs typeface="+mn-ea"/>
                <a:sym typeface="+mn-lt"/>
              </a:rPr>
              <a:t>点击输入标题内容</a:t>
            </a:r>
            <a:endParaRPr lang="en-GB" altLang="zh-CN" sz="12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xmlns="" id="{2D6B3366-3C14-4BEC-901A-295CC7691103}"/>
              </a:ext>
            </a:extLst>
          </p:cNvPr>
          <p:cNvSpPr txBox="1"/>
          <p:nvPr/>
        </p:nvSpPr>
        <p:spPr>
          <a:xfrm>
            <a:off x="5470809" y="3363919"/>
            <a:ext cx="908114" cy="2008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200" b="1" dirty="0">
                <a:solidFill>
                  <a:schemeClr val="bg1"/>
                </a:solidFill>
                <a:cs typeface="+mn-ea"/>
                <a:sym typeface="+mn-lt"/>
              </a:rPr>
              <a:t>点击输入标题内容</a:t>
            </a:r>
            <a:endParaRPr lang="en-GB" altLang="zh-CN" sz="12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xmlns="" id="{6D354278-85CE-4D8B-A118-29960A854A50}"/>
              </a:ext>
            </a:extLst>
          </p:cNvPr>
          <p:cNvSpPr txBox="1"/>
          <p:nvPr/>
        </p:nvSpPr>
        <p:spPr>
          <a:xfrm>
            <a:off x="6834333" y="3363919"/>
            <a:ext cx="908114" cy="2008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200" b="1" dirty="0">
                <a:solidFill>
                  <a:schemeClr val="bg1"/>
                </a:solidFill>
                <a:cs typeface="+mn-ea"/>
                <a:sym typeface="+mn-lt"/>
              </a:rPr>
              <a:t>点击输入标题内容</a:t>
            </a:r>
            <a:endParaRPr lang="en-GB" altLang="zh-CN" sz="12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xmlns="" id="{F319F48E-207C-46F9-98CE-CFC9C4568A09}"/>
              </a:ext>
            </a:extLst>
          </p:cNvPr>
          <p:cNvSpPr txBox="1"/>
          <p:nvPr/>
        </p:nvSpPr>
        <p:spPr>
          <a:xfrm>
            <a:off x="8198394" y="3363919"/>
            <a:ext cx="908114" cy="2008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200" b="1" dirty="0">
                <a:solidFill>
                  <a:schemeClr val="bg1"/>
                </a:solidFill>
                <a:cs typeface="+mn-ea"/>
                <a:sym typeface="+mn-lt"/>
              </a:rPr>
              <a:t>点击输入标题内容</a:t>
            </a:r>
            <a:endParaRPr lang="en-GB" altLang="zh-CN" sz="12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3DF1404A-3FF6-4C8E-91F7-101DBE1CC8C3}"/>
              </a:ext>
            </a:extLst>
          </p:cNvPr>
          <p:cNvSpPr txBox="1"/>
          <p:nvPr/>
        </p:nvSpPr>
        <p:spPr>
          <a:xfrm>
            <a:off x="2332144" y="1794211"/>
            <a:ext cx="1746277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详写内容</a:t>
            </a:r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……</a:t>
            </a: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点击输入本栏的具体文字，简明扼要的说明分项内容，此为概念图解，请根据您的具体内容酌情修改。</a:t>
            </a:r>
            <a:endParaRPr lang="en-US" altLang="zh-CN" sz="10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6ED8E9CD-8641-4E62-967C-B9C13345A9BA}"/>
              </a:ext>
            </a:extLst>
          </p:cNvPr>
          <p:cNvSpPr txBox="1"/>
          <p:nvPr/>
        </p:nvSpPr>
        <p:spPr>
          <a:xfrm>
            <a:off x="3700296" y="4405083"/>
            <a:ext cx="1746277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详写内容</a:t>
            </a:r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……</a:t>
            </a: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点击输入本栏的具体文字，简明扼要的说明分项内容，此为概念图解，请根据您的具体内容酌情修改。</a:t>
            </a:r>
            <a:endParaRPr lang="en-US" altLang="zh-CN" sz="10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1436964B-3066-4064-8DD6-8B53246C7D6D}"/>
              </a:ext>
            </a:extLst>
          </p:cNvPr>
          <p:cNvSpPr txBox="1"/>
          <p:nvPr/>
        </p:nvSpPr>
        <p:spPr>
          <a:xfrm>
            <a:off x="5062609" y="1794211"/>
            <a:ext cx="1746277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详写内容</a:t>
            </a:r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……</a:t>
            </a: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点击输入本栏的具体文字，简明扼要的说明分项内容，此为概念图解，请根据您的具体内容酌情修改。</a:t>
            </a:r>
            <a:endParaRPr lang="en-US" altLang="zh-CN" sz="10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F7F21F7A-0D31-4A6A-ADE8-192A6819CC23}"/>
              </a:ext>
            </a:extLst>
          </p:cNvPr>
          <p:cNvSpPr txBox="1"/>
          <p:nvPr/>
        </p:nvSpPr>
        <p:spPr>
          <a:xfrm>
            <a:off x="6425949" y="4405083"/>
            <a:ext cx="1746277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详写内容</a:t>
            </a:r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……</a:t>
            </a: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点击输入本栏的具体文字，简明扼要的说明分项内容，此为概念图解，请根据您的具体内容酌情修改。</a:t>
            </a:r>
            <a:endParaRPr lang="en-US" altLang="zh-CN" sz="10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6EB45F18-1EC2-4F1C-8A12-C86D6173B9F1}"/>
              </a:ext>
            </a:extLst>
          </p:cNvPr>
          <p:cNvSpPr txBox="1"/>
          <p:nvPr/>
        </p:nvSpPr>
        <p:spPr>
          <a:xfrm>
            <a:off x="7775111" y="1794211"/>
            <a:ext cx="1746277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详写内容</a:t>
            </a:r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……</a:t>
            </a: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点击输入本栏的具体文字，简明扼要的说明分项内容，此为概念图解，请根据您的具体内容酌情修改。</a:t>
            </a:r>
            <a:endParaRPr lang="en-US" altLang="zh-CN" sz="10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75254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/>
      <p:bldP spid="18" grpId="0" build="p"/>
      <p:bldP spid="19" grpId="0" build="p"/>
      <p:bldP spid="20" grpId="0" build="p"/>
      <p:bldP spid="21" grpId="0" build="p"/>
      <p:bldP spid="22" grpId="0"/>
      <p:bldP spid="23" grpId="0"/>
      <p:bldP spid="24" grpId="0"/>
      <p:bldP spid="25" grpId="0"/>
      <p:bldP spid="2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own Arrow 15">
            <a:extLst>
              <a:ext uri="{FF2B5EF4-FFF2-40B4-BE49-F238E27FC236}">
                <a16:creationId xmlns:a16="http://schemas.microsoft.com/office/drawing/2014/main" xmlns="" id="{24892439-AE56-48C0-8172-B1E00FE22677}"/>
              </a:ext>
            </a:extLst>
          </p:cNvPr>
          <p:cNvSpPr/>
          <p:nvPr/>
        </p:nvSpPr>
        <p:spPr>
          <a:xfrm>
            <a:off x="2158701" y="2916105"/>
            <a:ext cx="1251181" cy="1943100"/>
          </a:xfrm>
          <a:prstGeom prst="downArrow">
            <a:avLst>
              <a:gd name="adj1" fmla="val 100000"/>
              <a:gd name="adj2" fmla="val 52223"/>
            </a:avLst>
          </a:pr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100000" sy="100000" flip="none" algn="ctr"/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3" name="Rectangle 87">
            <a:extLst>
              <a:ext uri="{FF2B5EF4-FFF2-40B4-BE49-F238E27FC236}">
                <a16:creationId xmlns:a16="http://schemas.microsoft.com/office/drawing/2014/main" xmlns="" id="{C6E029EC-939F-4A74-A8AC-5AD1078B90B1}"/>
              </a:ext>
            </a:extLst>
          </p:cNvPr>
          <p:cNvSpPr/>
          <p:nvPr/>
        </p:nvSpPr>
        <p:spPr>
          <a:xfrm>
            <a:off x="2158701" y="2129884"/>
            <a:ext cx="1251181" cy="786221"/>
          </a:xfrm>
          <a:prstGeom prst="rect">
            <a:avLst/>
          </a:prstGeom>
          <a:solidFill>
            <a:srgbClr val="F9CF4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xmlns="" id="{FD658BA9-6307-443D-82F7-29E19D7680B7}"/>
              </a:ext>
            </a:extLst>
          </p:cNvPr>
          <p:cNvSpPr txBox="1"/>
          <p:nvPr/>
        </p:nvSpPr>
        <p:spPr>
          <a:xfrm>
            <a:off x="2295545" y="2337366"/>
            <a:ext cx="992703" cy="417707"/>
          </a:xfrm>
          <a:prstGeom prst="rect">
            <a:avLst/>
          </a:prstGeom>
        </p:spPr>
        <p:txBody>
          <a:bodyPr lIns="34281" tIns="17140" rIns="34281" bIns="17140"/>
          <a:lstStyle>
            <a:lvl1pPr marL="779145" indent="-779145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87830" indent="-64897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71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601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487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373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259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914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9675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>
                <a:solidFill>
                  <a:schemeClr val="bg1"/>
                </a:solidFill>
                <a:cs typeface="+mn-ea"/>
                <a:sym typeface="+mn-lt"/>
              </a:rPr>
              <a:t>35%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9735BA0-DA8E-4755-8E47-5B52713484F4}"/>
              </a:ext>
            </a:extLst>
          </p:cNvPr>
          <p:cNvSpPr txBox="1"/>
          <p:nvPr/>
        </p:nvSpPr>
        <p:spPr>
          <a:xfrm>
            <a:off x="2321581" y="3019668"/>
            <a:ext cx="946938" cy="241596"/>
          </a:xfrm>
          <a:prstGeom prst="rect">
            <a:avLst/>
          </a:prstGeom>
        </p:spPr>
        <p:txBody>
          <a:bodyPr lIns="34281" tIns="17140" rIns="34281" bIns="17140"/>
          <a:lstStyle>
            <a:lvl1pPr marL="779145" indent="-779145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87830" indent="-64897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71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601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487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373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259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914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9675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1100" b="1" dirty="0">
                <a:solidFill>
                  <a:schemeClr val="bg1"/>
                </a:solidFill>
                <a:cs typeface="+mn-ea"/>
                <a:sym typeface="+mn-lt"/>
              </a:rPr>
              <a:t>点击输入文本</a:t>
            </a:r>
            <a:endParaRPr lang="id-ID" altLang="zh-CN" sz="11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xmlns="" id="{EC6225E4-BE89-4DCB-9D96-E717678F22D9}"/>
              </a:ext>
            </a:extLst>
          </p:cNvPr>
          <p:cNvSpPr txBox="1"/>
          <p:nvPr/>
        </p:nvSpPr>
        <p:spPr>
          <a:xfrm>
            <a:off x="2222750" y="3267234"/>
            <a:ext cx="1132582" cy="623441"/>
          </a:xfrm>
          <a:prstGeom prst="rect">
            <a:avLst/>
          </a:prstGeom>
        </p:spPr>
        <p:txBody>
          <a:bodyPr lIns="34281" tIns="17140" rIns="34281" bIns="17140"/>
          <a:lstStyle>
            <a:lvl1pPr marL="779145" indent="-779145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87830" indent="-64897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71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601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487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373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259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914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9675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zh-CN" altLang="en-US" sz="1000" dirty="0">
                <a:solidFill>
                  <a:schemeClr val="bg1"/>
                </a:solidFill>
                <a:cs typeface="+mn-ea"/>
                <a:sym typeface="+mn-lt"/>
              </a:rPr>
              <a:t>点击输入本栏的具体文字，简明扼要的说明分项内容，请根据您的具体内容酌情修改。</a:t>
            </a:r>
            <a:endParaRPr lang="en-US" altLang="zh-CN" sz="1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" name="Down Arrow 91">
            <a:extLst>
              <a:ext uri="{FF2B5EF4-FFF2-40B4-BE49-F238E27FC236}">
                <a16:creationId xmlns:a16="http://schemas.microsoft.com/office/drawing/2014/main" xmlns="" id="{3AFAF8B9-756D-4FC9-8D34-E678CA5F724F}"/>
              </a:ext>
            </a:extLst>
          </p:cNvPr>
          <p:cNvSpPr/>
          <p:nvPr/>
        </p:nvSpPr>
        <p:spPr>
          <a:xfrm>
            <a:off x="4082657" y="2916105"/>
            <a:ext cx="1251181" cy="1943100"/>
          </a:xfrm>
          <a:prstGeom prst="downArrow">
            <a:avLst>
              <a:gd name="adj1" fmla="val 100000"/>
              <a:gd name="adj2" fmla="val 52223"/>
            </a:avLst>
          </a:prstGeo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100000" sy="100000" flip="none" algn="ctr"/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8" name="Rectangle 92">
            <a:extLst>
              <a:ext uri="{FF2B5EF4-FFF2-40B4-BE49-F238E27FC236}">
                <a16:creationId xmlns:a16="http://schemas.microsoft.com/office/drawing/2014/main" xmlns="" id="{EB53D82D-8AF3-42D4-B20D-C7F9ABEDE246}"/>
              </a:ext>
            </a:extLst>
          </p:cNvPr>
          <p:cNvSpPr/>
          <p:nvPr/>
        </p:nvSpPr>
        <p:spPr>
          <a:xfrm>
            <a:off x="4082657" y="2129884"/>
            <a:ext cx="1251181" cy="786221"/>
          </a:xfrm>
          <a:prstGeom prst="rect">
            <a:avLst/>
          </a:prstGeom>
          <a:solidFill>
            <a:srgbClr val="AECB9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xmlns="" id="{C0EC2C6E-3CFE-4D92-ABD6-FB512A356868}"/>
              </a:ext>
            </a:extLst>
          </p:cNvPr>
          <p:cNvSpPr txBox="1"/>
          <p:nvPr/>
        </p:nvSpPr>
        <p:spPr>
          <a:xfrm>
            <a:off x="4219502" y="2337366"/>
            <a:ext cx="992703" cy="417707"/>
          </a:xfrm>
          <a:prstGeom prst="rect">
            <a:avLst/>
          </a:prstGeom>
        </p:spPr>
        <p:txBody>
          <a:bodyPr lIns="34281" tIns="17140" rIns="34281" bIns="17140"/>
          <a:lstStyle>
            <a:lvl1pPr marL="779145" indent="-779145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87830" indent="-64897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71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601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487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373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259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914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9675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>
                <a:solidFill>
                  <a:schemeClr val="bg1"/>
                </a:solidFill>
                <a:cs typeface="+mn-ea"/>
                <a:sym typeface="+mn-lt"/>
              </a:rPr>
              <a:t>80%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xmlns="" id="{9C003D94-DD03-47B6-A99B-FB851BDA3728}"/>
              </a:ext>
            </a:extLst>
          </p:cNvPr>
          <p:cNvSpPr txBox="1"/>
          <p:nvPr/>
        </p:nvSpPr>
        <p:spPr>
          <a:xfrm>
            <a:off x="4245537" y="3019668"/>
            <a:ext cx="946938" cy="241596"/>
          </a:xfrm>
          <a:prstGeom prst="rect">
            <a:avLst/>
          </a:prstGeom>
        </p:spPr>
        <p:txBody>
          <a:bodyPr lIns="34281" tIns="17140" rIns="34281" bIns="17140"/>
          <a:lstStyle>
            <a:lvl1pPr marL="779145" indent="-779145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87830" indent="-64897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71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601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487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373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259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914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9675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1100" b="1" dirty="0">
                <a:solidFill>
                  <a:schemeClr val="bg1"/>
                </a:solidFill>
                <a:cs typeface="+mn-ea"/>
                <a:sym typeface="+mn-lt"/>
              </a:rPr>
              <a:t>点击输入文本</a:t>
            </a:r>
            <a:endParaRPr lang="id-ID" altLang="zh-CN" sz="11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xmlns="" id="{A04B8B1C-5B23-49CD-AE28-582D46208D05}"/>
              </a:ext>
            </a:extLst>
          </p:cNvPr>
          <p:cNvSpPr txBox="1"/>
          <p:nvPr/>
        </p:nvSpPr>
        <p:spPr>
          <a:xfrm>
            <a:off x="4146706" y="3267234"/>
            <a:ext cx="1132582" cy="623441"/>
          </a:xfrm>
          <a:prstGeom prst="rect">
            <a:avLst/>
          </a:prstGeom>
        </p:spPr>
        <p:txBody>
          <a:bodyPr lIns="34281" tIns="17140" rIns="34281" bIns="17140"/>
          <a:lstStyle>
            <a:lvl1pPr marL="779145" indent="-779145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87830" indent="-64897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71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601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487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373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259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914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9675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zh-CN" altLang="en-US" sz="1000" dirty="0">
                <a:solidFill>
                  <a:schemeClr val="bg1"/>
                </a:solidFill>
                <a:cs typeface="+mn-ea"/>
                <a:sym typeface="+mn-lt"/>
              </a:rPr>
              <a:t>点击输入本栏的具体文字，简明扼要的说明分项内容，请根据您的具体内容酌情修改。</a:t>
            </a:r>
            <a:endParaRPr lang="en-US" altLang="zh-CN" sz="1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Down Arrow 96">
            <a:extLst>
              <a:ext uri="{FF2B5EF4-FFF2-40B4-BE49-F238E27FC236}">
                <a16:creationId xmlns:a16="http://schemas.microsoft.com/office/drawing/2014/main" xmlns="" id="{749764ED-9293-4FB0-87B4-4BA28DAB0095}"/>
              </a:ext>
            </a:extLst>
          </p:cNvPr>
          <p:cNvSpPr/>
          <p:nvPr/>
        </p:nvSpPr>
        <p:spPr>
          <a:xfrm>
            <a:off x="5975850" y="2916105"/>
            <a:ext cx="1251181" cy="1943100"/>
          </a:xfrm>
          <a:prstGeom prst="downArrow">
            <a:avLst>
              <a:gd name="adj1" fmla="val 100000"/>
              <a:gd name="adj2" fmla="val 52223"/>
            </a:avLst>
          </a:pr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100000" sy="100000" flip="none" algn="ctr"/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13" name="Rectangle 97">
            <a:extLst>
              <a:ext uri="{FF2B5EF4-FFF2-40B4-BE49-F238E27FC236}">
                <a16:creationId xmlns:a16="http://schemas.microsoft.com/office/drawing/2014/main" xmlns="" id="{58CFC6BB-078E-45DC-AEB6-FC21DB0297E1}"/>
              </a:ext>
            </a:extLst>
          </p:cNvPr>
          <p:cNvSpPr/>
          <p:nvPr/>
        </p:nvSpPr>
        <p:spPr>
          <a:xfrm>
            <a:off x="5975850" y="2129884"/>
            <a:ext cx="1251181" cy="786221"/>
          </a:xfrm>
          <a:prstGeom prst="rect">
            <a:avLst/>
          </a:prstGeom>
          <a:solidFill>
            <a:srgbClr val="F9CF4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xmlns="" id="{64796C69-EAC4-478C-8B68-06059D532083}"/>
              </a:ext>
            </a:extLst>
          </p:cNvPr>
          <p:cNvSpPr txBox="1"/>
          <p:nvPr/>
        </p:nvSpPr>
        <p:spPr>
          <a:xfrm>
            <a:off x="6112694" y="2337366"/>
            <a:ext cx="992703" cy="417707"/>
          </a:xfrm>
          <a:prstGeom prst="rect">
            <a:avLst/>
          </a:prstGeom>
        </p:spPr>
        <p:txBody>
          <a:bodyPr lIns="34281" tIns="17140" rIns="34281" bIns="17140"/>
          <a:lstStyle>
            <a:lvl1pPr marL="779145" indent="-779145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87830" indent="-64897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71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601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487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373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259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914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9675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>
                <a:solidFill>
                  <a:schemeClr val="bg1"/>
                </a:solidFill>
                <a:cs typeface="+mn-ea"/>
                <a:sym typeface="+mn-lt"/>
              </a:rPr>
              <a:t>95%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xmlns="" id="{DE9F1AF8-5542-4D9F-A757-29FB2335795B}"/>
              </a:ext>
            </a:extLst>
          </p:cNvPr>
          <p:cNvSpPr txBox="1"/>
          <p:nvPr/>
        </p:nvSpPr>
        <p:spPr>
          <a:xfrm>
            <a:off x="6138730" y="3019668"/>
            <a:ext cx="946938" cy="241596"/>
          </a:xfrm>
          <a:prstGeom prst="rect">
            <a:avLst/>
          </a:prstGeom>
        </p:spPr>
        <p:txBody>
          <a:bodyPr lIns="34281" tIns="17140" rIns="34281" bIns="17140"/>
          <a:lstStyle>
            <a:lvl1pPr marL="779145" indent="-779145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87830" indent="-64897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71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601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487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373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259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914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9675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1100" b="1" dirty="0">
                <a:solidFill>
                  <a:schemeClr val="bg1"/>
                </a:solidFill>
                <a:cs typeface="+mn-ea"/>
                <a:sym typeface="+mn-lt"/>
              </a:rPr>
              <a:t>点击输入文本</a:t>
            </a:r>
            <a:endParaRPr lang="id-ID" altLang="zh-CN" sz="11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xmlns="" id="{F370B7A0-B1EE-47F4-8252-ADB6674E4F2D}"/>
              </a:ext>
            </a:extLst>
          </p:cNvPr>
          <p:cNvSpPr txBox="1"/>
          <p:nvPr/>
        </p:nvSpPr>
        <p:spPr>
          <a:xfrm>
            <a:off x="6039898" y="3267234"/>
            <a:ext cx="1132582" cy="623441"/>
          </a:xfrm>
          <a:prstGeom prst="rect">
            <a:avLst/>
          </a:prstGeom>
        </p:spPr>
        <p:txBody>
          <a:bodyPr lIns="34281" tIns="17140" rIns="34281" bIns="17140"/>
          <a:lstStyle>
            <a:lvl1pPr marL="779145" indent="-779145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87830" indent="-64897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71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601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487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373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259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914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9675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zh-CN" altLang="en-US" sz="1000" dirty="0">
                <a:solidFill>
                  <a:schemeClr val="bg1"/>
                </a:solidFill>
                <a:cs typeface="+mn-ea"/>
                <a:sym typeface="+mn-lt"/>
              </a:rPr>
              <a:t>点击输入本栏的具体文字，简明扼要的说明分项内容，请根据您的具体内容酌情修改。</a:t>
            </a:r>
            <a:endParaRPr lang="en-US" altLang="zh-CN" sz="1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7" name="Down Arrow 101">
            <a:extLst>
              <a:ext uri="{FF2B5EF4-FFF2-40B4-BE49-F238E27FC236}">
                <a16:creationId xmlns:a16="http://schemas.microsoft.com/office/drawing/2014/main" xmlns="" id="{A8DE7BB2-7758-498E-85A5-4A5F9769EF4F}"/>
              </a:ext>
            </a:extLst>
          </p:cNvPr>
          <p:cNvSpPr/>
          <p:nvPr/>
        </p:nvSpPr>
        <p:spPr>
          <a:xfrm>
            <a:off x="7921044" y="2916105"/>
            <a:ext cx="1251181" cy="1943100"/>
          </a:xfrm>
          <a:prstGeom prst="downArrow">
            <a:avLst>
              <a:gd name="adj1" fmla="val 100000"/>
              <a:gd name="adj2" fmla="val 52223"/>
            </a:avLst>
          </a:prstGeo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100000" sy="100000" flip="none" algn="ctr"/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18" name="Rectangle 102">
            <a:extLst>
              <a:ext uri="{FF2B5EF4-FFF2-40B4-BE49-F238E27FC236}">
                <a16:creationId xmlns:a16="http://schemas.microsoft.com/office/drawing/2014/main" xmlns="" id="{E03440A3-D759-4C25-9D57-0976013EC641}"/>
              </a:ext>
            </a:extLst>
          </p:cNvPr>
          <p:cNvSpPr/>
          <p:nvPr/>
        </p:nvSpPr>
        <p:spPr>
          <a:xfrm>
            <a:off x="7921044" y="2129884"/>
            <a:ext cx="1251181" cy="786221"/>
          </a:xfrm>
          <a:prstGeom prst="rect">
            <a:avLst/>
          </a:prstGeom>
          <a:solidFill>
            <a:srgbClr val="AECB9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xmlns="" id="{21441A81-8FB3-4E34-813A-DDB31FBAC026}"/>
              </a:ext>
            </a:extLst>
          </p:cNvPr>
          <p:cNvSpPr txBox="1"/>
          <p:nvPr/>
        </p:nvSpPr>
        <p:spPr>
          <a:xfrm>
            <a:off x="8057889" y="2337366"/>
            <a:ext cx="992703" cy="417707"/>
          </a:xfrm>
          <a:prstGeom prst="rect">
            <a:avLst/>
          </a:prstGeom>
        </p:spPr>
        <p:txBody>
          <a:bodyPr lIns="34281" tIns="17140" rIns="34281" bIns="17140"/>
          <a:lstStyle>
            <a:lvl1pPr marL="779145" indent="-779145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87830" indent="-64897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71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601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487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373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259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914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9675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>
                <a:solidFill>
                  <a:schemeClr val="bg1"/>
                </a:solidFill>
                <a:cs typeface="+mn-ea"/>
                <a:sym typeface="+mn-lt"/>
              </a:rPr>
              <a:t>25%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xmlns="" id="{36AAF62D-4F51-44F7-8494-4E82E33186D2}"/>
              </a:ext>
            </a:extLst>
          </p:cNvPr>
          <p:cNvSpPr txBox="1"/>
          <p:nvPr/>
        </p:nvSpPr>
        <p:spPr>
          <a:xfrm>
            <a:off x="8083924" y="3019668"/>
            <a:ext cx="946938" cy="241596"/>
          </a:xfrm>
          <a:prstGeom prst="rect">
            <a:avLst/>
          </a:prstGeom>
        </p:spPr>
        <p:txBody>
          <a:bodyPr lIns="34281" tIns="17140" rIns="34281" bIns="17140"/>
          <a:lstStyle>
            <a:lvl1pPr marL="779145" indent="-779145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87830" indent="-64897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71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601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487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373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259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914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9675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1100" b="1" dirty="0">
                <a:solidFill>
                  <a:schemeClr val="bg1"/>
                </a:solidFill>
                <a:cs typeface="+mn-ea"/>
                <a:sym typeface="+mn-lt"/>
              </a:rPr>
              <a:t>点击输入文本</a:t>
            </a:r>
            <a:endParaRPr lang="id-ID" altLang="zh-CN" sz="11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xmlns="" id="{A368B329-5D4F-4FA7-A88D-D161C014F78E}"/>
              </a:ext>
            </a:extLst>
          </p:cNvPr>
          <p:cNvSpPr txBox="1"/>
          <p:nvPr/>
        </p:nvSpPr>
        <p:spPr>
          <a:xfrm>
            <a:off x="7985093" y="3267234"/>
            <a:ext cx="1132582" cy="623441"/>
          </a:xfrm>
          <a:prstGeom prst="rect">
            <a:avLst/>
          </a:prstGeom>
        </p:spPr>
        <p:txBody>
          <a:bodyPr lIns="34281" tIns="17140" rIns="34281" bIns="17140"/>
          <a:lstStyle>
            <a:lvl1pPr marL="779145" indent="-779145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87830" indent="-64897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71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601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487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373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259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914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9675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zh-CN" altLang="en-US" sz="1000" dirty="0">
                <a:solidFill>
                  <a:schemeClr val="bg1"/>
                </a:solidFill>
                <a:cs typeface="+mn-ea"/>
                <a:sym typeface="+mn-lt"/>
              </a:rPr>
              <a:t>点击输入本栏的具体文字，简明扼要的说明分项内容，请根据您的具体内容酌情修改。</a:t>
            </a:r>
            <a:endParaRPr lang="en-US" altLang="zh-CN" sz="10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96452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500"/>
                            </p:stCondLst>
                            <p:childTnLst>
                              <p:par>
                                <p:cTn id="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/>
      <p:bldP spid="6" grpId="0"/>
      <p:bldP spid="7" grpId="0" animBg="1"/>
      <p:bldP spid="8" grpId="0" animBg="1"/>
      <p:bldP spid="9" grpId="0"/>
      <p:bldP spid="10" grpId="0"/>
      <p:bldP spid="11" grpId="0"/>
      <p:bldP spid="12" grpId="0" animBg="1"/>
      <p:bldP spid="13" grpId="0" animBg="1"/>
      <p:bldP spid="14" grpId="0"/>
      <p:bldP spid="15" grpId="0"/>
      <p:bldP spid="16" grpId="0"/>
      <p:bldP spid="17" grpId="0" animBg="1"/>
      <p:bldP spid="18" grpId="0" animBg="1"/>
      <p:bldP spid="19" grpId="0"/>
      <p:bldP spid="20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H_Other_1">
            <a:extLst>
              <a:ext uri="{FF2B5EF4-FFF2-40B4-BE49-F238E27FC236}">
                <a16:creationId xmlns:a16="http://schemas.microsoft.com/office/drawing/2014/main" xmlns="" id="{9CAD2422-7EC1-43F8-8740-3D76AC32012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3912573" y="1483148"/>
            <a:ext cx="1685925" cy="1978025"/>
          </a:xfrm>
          <a:custGeom>
            <a:avLst/>
            <a:gdLst>
              <a:gd name="connsiteX0" fmla="*/ 1505188 w 1685110"/>
              <a:gd name="connsiteY0" fmla="*/ 1871330 h 1976954"/>
              <a:gd name="connsiteX1" fmla="*/ 1558001 w 1685110"/>
              <a:gd name="connsiteY1" fmla="*/ 1924142 h 1976954"/>
              <a:gd name="connsiteX2" fmla="*/ 1505188 w 1685110"/>
              <a:gd name="connsiteY2" fmla="*/ 1976954 h 1976954"/>
              <a:gd name="connsiteX3" fmla="*/ 1452376 w 1685110"/>
              <a:gd name="connsiteY3" fmla="*/ 1924142 h 1976954"/>
              <a:gd name="connsiteX4" fmla="*/ 1505188 w 1685110"/>
              <a:gd name="connsiteY4" fmla="*/ 1871330 h 1976954"/>
              <a:gd name="connsiteX5" fmla="*/ 179922 w 1685110"/>
              <a:gd name="connsiteY5" fmla="*/ 1871330 h 1976954"/>
              <a:gd name="connsiteX6" fmla="*/ 232734 w 1685110"/>
              <a:gd name="connsiteY6" fmla="*/ 1924142 h 1976954"/>
              <a:gd name="connsiteX7" fmla="*/ 179922 w 1685110"/>
              <a:gd name="connsiteY7" fmla="*/ 1976954 h 1976954"/>
              <a:gd name="connsiteX8" fmla="*/ 127109 w 1685110"/>
              <a:gd name="connsiteY8" fmla="*/ 1924142 h 1976954"/>
              <a:gd name="connsiteX9" fmla="*/ 179922 w 1685110"/>
              <a:gd name="connsiteY9" fmla="*/ 1871330 h 1976954"/>
              <a:gd name="connsiteX10" fmla="*/ 851064 w 1685110"/>
              <a:gd name="connsiteY10" fmla="*/ 0 h 1976954"/>
              <a:gd name="connsiteX11" fmla="*/ 1685110 w 1685110"/>
              <a:gd name="connsiteY11" fmla="*/ 834045 h 1976954"/>
              <a:gd name="connsiteX12" fmla="*/ 1317387 w 1685110"/>
              <a:gd name="connsiteY12" fmla="*/ 1525648 h 1976954"/>
              <a:gd name="connsiteX13" fmla="*/ 1204499 w 1685110"/>
              <a:gd name="connsiteY13" fmla="*/ 1586922 h 1976954"/>
              <a:gd name="connsiteX14" fmla="*/ 1205188 w 1685110"/>
              <a:gd name="connsiteY14" fmla="*/ 1587411 h 1976954"/>
              <a:gd name="connsiteX15" fmla="*/ 1096842 w 1685110"/>
              <a:gd name="connsiteY15" fmla="*/ 1920952 h 1976954"/>
              <a:gd name="connsiteX16" fmla="*/ 1437117 w 1685110"/>
              <a:gd name="connsiteY16" fmla="*/ 1940344 h 1976954"/>
              <a:gd name="connsiteX17" fmla="*/ 1439652 w 1685110"/>
              <a:gd name="connsiteY17" fmla="*/ 1959201 h 1976954"/>
              <a:gd name="connsiteX18" fmla="*/ 1078909 w 1685110"/>
              <a:gd name="connsiteY18" fmla="*/ 1931784 h 1976954"/>
              <a:gd name="connsiteX19" fmla="*/ 1188163 w 1685110"/>
              <a:gd name="connsiteY19" fmla="*/ 1575316 h 1976954"/>
              <a:gd name="connsiteX20" fmla="*/ 1189182 w 1685110"/>
              <a:gd name="connsiteY20" fmla="*/ 1576040 h 1976954"/>
              <a:gd name="connsiteX21" fmla="*/ 1307912 w 1685110"/>
              <a:gd name="connsiteY21" fmla="*/ 1511596 h 1976954"/>
              <a:gd name="connsiteX22" fmla="*/ 1668162 w 1685110"/>
              <a:gd name="connsiteY22" fmla="*/ 834045 h 1976954"/>
              <a:gd name="connsiteX23" fmla="*/ 851064 w 1685110"/>
              <a:gd name="connsiteY23" fmla="*/ 16948 h 1976954"/>
              <a:gd name="connsiteX24" fmla="*/ 842681 w 1685110"/>
              <a:gd name="connsiteY24" fmla="*/ 17793 h 1976954"/>
              <a:gd name="connsiteX25" fmla="*/ 842681 w 1685110"/>
              <a:gd name="connsiteY25" fmla="*/ 845 h 1976954"/>
              <a:gd name="connsiteX26" fmla="*/ 834046 w 1685110"/>
              <a:gd name="connsiteY26" fmla="*/ 0 h 1976954"/>
              <a:gd name="connsiteX27" fmla="*/ 842429 w 1685110"/>
              <a:gd name="connsiteY27" fmla="*/ 845 h 1976954"/>
              <a:gd name="connsiteX28" fmla="*/ 842429 w 1685110"/>
              <a:gd name="connsiteY28" fmla="*/ 17793 h 1976954"/>
              <a:gd name="connsiteX29" fmla="*/ 834046 w 1685110"/>
              <a:gd name="connsiteY29" fmla="*/ 16948 h 1976954"/>
              <a:gd name="connsiteX30" fmla="*/ 16948 w 1685110"/>
              <a:gd name="connsiteY30" fmla="*/ 834045 h 1976954"/>
              <a:gd name="connsiteX31" fmla="*/ 377198 w 1685110"/>
              <a:gd name="connsiteY31" fmla="*/ 1511596 h 1976954"/>
              <a:gd name="connsiteX32" fmla="*/ 495928 w 1685110"/>
              <a:gd name="connsiteY32" fmla="*/ 1576040 h 1976954"/>
              <a:gd name="connsiteX33" fmla="*/ 496947 w 1685110"/>
              <a:gd name="connsiteY33" fmla="*/ 1575316 h 1976954"/>
              <a:gd name="connsiteX34" fmla="*/ 606201 w 1685110"/>
              <a:gd name="connsiteY34" fmla="*/ 1931784 h 1976954"/>
              <a:gd name="connsiteX35" fmla="*/ 245458 w 1685110"/>
              <a:gd name="connsiteY35" fmla="*/ 1959201 h 1976954"/>
              <a:gd name="connsiteX36" fmla="*/ 247993 w 1685110"/>
              <a:gd name="connsiteY36" fmla="*/ 1940344 h 1976954"/>
              <a:gd name="connsiteX37" fmla="*/ 588268 w 1685110"/>
              <a:gd name="connsiteY37" fmla="*/ 1920952 h 1976954"/>
              <a:gd name="connsiteX38" fmla="*/ 479922 w 1685110"/>
              <a:gd name="connsiteY38" fmla="*/ 1587411 h 1976954"/>
              <a:gd name="connsiteX39" fmla="*/ 480611 w 1685110"/>
              <a:gd name="connsiteY39" fmla="*/ 1586922 h 1976954"/>
              <a:gd name="connsiteX40" fmla="*/ 367723 w 1685110"/>
              <a:gd name="connsiteY40" fmla="*/ 1525648 h 1976954"/>
              <a:gd name="connsiteX41" fmla="*/ 0 w 1685110"/>
              <a:gd name="connsiteY41" fmla="*/ 834045 h 1976954"/>
              <a:gd name="connsiteX42" fmla="*/ 834046 w 1685110"/>
              <a:gd name="connsiteY42" fmla="*/ 0 h 1976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685110" h="1976954">
                <a:moveTo>
                  <a:pt x="1505188" y="1871330"/>
                </a:moveTo>
                <a:cubicBezTo>
                  <a:pt x="1534356" y="1871330"/>
                  <a:pt x="1558001" y="1894974"/>
                  <a:pt x="1558001" y="1924142"/>
                </a:cubicBezTo>
                <a:cubicBezTo>
                  <a:pt x="1558001" y="1953309"/>
                  <a:pt x="1534356" y="1976954"/>
                  <a:pt x="1505188" y="1976954"/>
                </a:cubicBezTo>
                <a:cubicBezTo>
                  <a:pt x="1476021" y="1976954"/>
                  <a:pt x="1452376" y="1953309"/>
                  <a:pt x="1452376" y="1924142"/>
                </a:cubicBezTo>
                <a:cubicBezTo>
                  <a:pt x="1452376" y="1894974"/>
                  <a:pt x="1476021" y="1871330"/>
                  <a:pt x="1505188" y="1871330"/>
                </a:cubicBezTo>
                <a:close/>
                <a:moveTo>
                  <a:pt x="179922" y="1871330"/>
                </a:moveTo>
                <a:cubicBezTo>
                  <a:pt x="209089" y="1871330"/>
                  <a:pt x="232734" y="1894974"/>
                  <a:pt x="232734" y="1924142"/>
                </a:cubicBezTo>
                <a:cubicBezTo>
                  <a:pt x="232734" y="1953309"/>
                  <a:pt x="209089" y="1976954"/>
                  <a:pt x="179922" y="1976954"/>
                </a:cubicBezTo>
                <a:cubicBezTo>
                  <a:pt x="150754" y="1976954"/>
                  <a:pt x="127109" y="1953309"/>
                  <a:pt x="127109" y="1924142"/>
                </a:cubicBezTo>
                <a:cubicBezTo>
                  <a:pt x="127109" y="1894974"/>
                  <a:pt x="150754" y="1871330"/>
                  <a:pt x="179922" y="1871330"/>
                </a:cubicBezTo>
                <a:close/>
                <a:moveTo>
                  <a:pt x="851064" y="0"/>
                </a:moveTo>
                <a:cubicBezTo>
                  <a:pt x="1311695" y="0"/>
                  <a:pt x="1685110" y="373414"/>
                  <a:pt x="1685110" y="834045"/>
                </a:cubicBezTo>
                <a:cubicBezTo>
                  <a:pt x="1685110" y="1121940"/>
                  <a:pt x="1539245" y="1375765"/>
                  <a:pt x="1317387" y="1525648"/>
                </a:cubicBezTo>
                <a:lnTo>
                  <a:pt x="1204499" y="1586922"/>
                </a:lnTo>
                <a:lnTo>
                  <a:pt x="1205188" y="1587411"/>
                </a:lnTo>
                <a:cubicBezTo>
                  <a:pt x="1003994" y="1690931"/>
                  <a:pt x="953417" y="1846629"/>
                  <a:pt x="1096842" y="1920952"/>
                </a:cubicBezTo>
                <a:cubicBezTo>
                  <a:pt x="1177477" y="1962738"/>
                  <a:pt x="1305257" y="1970020"/>
                  <a:pt x="1437117" y="1940344"/>
                </a:cubicBezTo>
                <a:lnTo>
                  <a:pt x="1439652" y="1959201"/>
                </a:lnTo>
                <a:cubicBezTo>
                  <a:pt x="1299336" y="1990374"/>
                  <a:pt x="1163385" y="1980041"/>
                  <a:pt x="1078909" y="1931784"/>
                </a:cubicBezTo>
                <a:cubicBezTo>
                  <a:pt x="934232" y="1849137"/>
                  <a:pt x="984601" y="1684798"/>
                  <a:pt x="1188163" y="1575316"/>
                </a:cubicBezTo>
                <a:lnTo>
                  <a:pt x="1189182" y="1576040"/>
                </a:lnTo>
                <a:lnTo>
                  <a:pt x="1307912" y="1511596"/>
                </a:lnTo>
                <a:cubicBezTo>
                  <a:pt x="1525261" y="1364757"/>
                  <a:pt x="1668162" y="1116089"/>
                  <a:pt x="1668162" y="834045"/>
                </a:cubicBezTo>
                <a:cubicBezTo>
                  <a:pt x="1668162" y="382774"/>
                  <a:pt x="1302335" y="16948"/>
                  <a:pt x="851064" y="16948"/>
                </a:cubicBezTo>
                <a:lnTo>
                  <a:pt x="842681" y="17793"/>
                </a:lnTo>
                <a:lnTo>
                  <a:pt x="842681" y="845"/>
                </a:lnTo>
                <a:close/>
                <a:moveTo>
                  <a:pt x="834046" y="0"/>
                </a:moveTo>
                <a:lnTo>
                  <a:pt x="842429" y="845"/>
                </a:lnTo>
                <a:lnTo>
                  <a:pt x="842429" y="17793"/>
                </a:lnTo>
                <a:lnTo>
                  <a:pt x="834046" y="16948"/>
                </a:lnTo>
                <a:cubicBezTo>
                  <a:pt x="382775" y="16948"/>
                  <a:pt x="16948" y="382774"/>
                  <a:pt x="16948" y="834045"/>
                </a:cubicBezTo>
                <a:cubicBezTo>
                  <a:pt x="16948" y="1116089"/>
                  <a:pt x="159849" y="1364757"/>
                  <a:pt x="377198" y="1511596"/>
                </a:cubicBezTo>
                <a:lnTo>
                  <a:pt x="495928" y="1576040"/>
                </a:lnTo>
                <a:lnTo>
                  <a:pt x="496947" y="1575316"/>
                </a:lnTo>
                <a:cubicBezTo>
                  <a:pt x="700509" y="1684798"/>
                  <a:pt x="750878" y="1849137"/>
                  <a:pt x="606201" y="1931784"/>
                </a:cubicBezTo>
                <a:cubicBezTo>
                  <a:pt x="521725" y="1980041"/>
                  <a:pt x="385774" y="1990374"/>
                  <a:pt x="245458" y="1959201"/>
                </a:cubicBezTo>
                <a:lnTo>
                  <a:pt x="247993" y="1940344"/>
                </a:lnTo>
                <a:cubicBezTo>
                  <a:pt x="379853" y="1970020"/>
                  <a:pt x="507633" y="1962738"/>
                  <a:pt x="588268" y="1920952"/>
                </a:cubicBezTo>
                <a:cubicBezTo>
                  <a:pt x="731693" y="1846629"/>
                  <a:pt x="681116" y="1690931"/>
                  <a:pt x="479922" y="1587411"/>
                </a:cubicBezTo>
                <a:lnTo>
                  <a:pt x="480611" y="1586922"/>
                </a:lnTo>
                <a:lnTo>
                  <a:pt x="367723" y="1525648"/>
                </a:lnTo>
                <a:cubicBezTo>
                  <a:pt x="145865" y="1375765"/>
                  <a:pt x="0" y="1121940"/>
                  <a:pt x="0" y="834045"/>
                </a:cubicBezTo>
                <a:cubicBezTo>
                  <a:pt x="0" y="373414"/>
                  <a:pt x="373415" y="0"/>
                  <a:pt x="834046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anchor="b"/>
          <a:lstStyle/>
          <a:p>
            <a:pPr algn="ctr">
              <a:defRPr/>
            </a:pPr>
            <a:endParaRPr lang="zh-CN" altLang="en-US" sz="24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" name="MH_Other_1">
            <a:extLst>
              <a:ext uri="{FF2B5EF4-FFF2-40B4-BE49-F238E27FC236}">
                <a16:creationId xmlns:a16="http://schemas.microsoft.com/office/drawing/2014/main" xmlns="" id="{9D12119E-4AA1-4C54-B31C-2540459B488B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flipV="1">
            <a:off x="5236548" y="3359573"/>
            <a:ext cx="1685925" cy="1978025"/>
          </a:xfrm>
          <a:custGeom>
            <a:avLst/>
            <a:gdLst>
              <a:gd name="connsiteX0" fmla="*/ 1505188 w 1685110"/>
              <a:gd name="connsiteY0" fmla="*/ 1871330 h 1976954"/>
              <a:gd name="connsiteX1" fmla="*/ 1558001 w 1685110"/>
              <a:gd name="connsiteY1" fmla="*/ 1924142 h 1976954"/>
              <a:gd name="connsiteX2" fmla="*/ 1505188 w 1685110"/>
              <a:gd name="connsiteY2" fmla="*/ 1976954 h 1976954"/>
              <a:gd name="connsiteX3" fmla="*/ 1452376 w 1685110"/>
              <a:gd name="connsiteY3" fmla="*/ 1924142 h 1976954"/>
              <a:gd name="connsiteX4" fmla="*/ 1505188 w 1685110"/>
              <a:gd name="connsiteY4" fmla="*/ 1871330 h 1976954"/>
              <a:gd name="connsiteX5" fmla="*/ 179922 w 1685110"/>
              <a:gd name="connsiteY5" fmla="*/ 1871330 h 1976954"/>
              <a:gd name="connsiteX6" fmla="*/ 232734 w 1685110"/>
              <a:gd name="connsiteY6" fmla="*/ 1924142 h 1976954"/>
              <a:gd name="connsiteX7" fmla="*/ 179922 w 1685110"/>
              <a:gd name="connsiteY7" fmla="*/ 1976954 h 1976954"/>
              <a:gd name="connsiteX8" fmla="*/ 127109 w 1685110"/>
              <a:gd name="connsiteY8" fmla="*/ 1924142 h 1976954"/>
              <a:gd name="connsiteX9" fmla="*/ 179922 w 1685110"/>
              <a:gd name="connsiteY9" fmla="*/ 1871330 h 1976954"/>
              <a:gd name="connsiteX10" fmla="*/ 851064 w 1685110"/>
              <a:gd name="connsiteY10" fmla="*/ 0 h 1976954"/>
              <a:gd name="connsiteX11" fmla="*/ 1685110 w 1685110"/>
              <a:gd name="connsiteY11" fmla="*/ 834045 h 1976954"/>
              <a:gd name="connsiteX12" fmla="*/ 1317387 w 1685110"/>
              <a:gd name="connsiteY12" fmla="*/ 1525648 h 1976954"/>
              <a:gd name="connsiteX13" fmla="*/ 1204499 w 1685110"/>
              <a:gd name="connsiteY13" fmla="*/ 1586922 h 1976954"/>
              <a:gd name="connsiteX14" fmla="*/ 1205188 w 1685110"/>
              <a:gd name="connsiteY14" fmla="*/ 1587411 h 1976954"/>
              <a:gd name="connsiteX15" fmla="*/ 1096842 w 1685110"/>
              <a:gd name="connsiteY15" fmla="*/ 1920952 h 1976954"/>
              <a:gd name="connsiteX16" fmla="*/ 1437117 w 1685110"/>
              <a:gd name="connsiteY16" fmla="*/ 1940344 h 1976954"/>
              <a:gd name="connsiteX17" fmla="*/ 1439652 w 1685110"/>
              <a:gd name="connsiteY17" fmla="*/ 1959201 h 1976954"/>
              <a:gd name="connsiteX18" fmla="*/ 1078909 w 1685110"/>
              <a:gd name="connsiteY18" fmla="*/ 1931784 h 1976954"/>
              <a:gd name="connsiteX19" fmla="*/ 1188163 w 1685110"/>
              <a:gd name="connsiteY19" fmla="*/ 1575316 h 1976954"/>
              <a:gd name="connsiteX20" fmla="*/ 1189182 w 1685110"/>
              <a:gd name="connsiteY20" fmla="*/ 1576040 h 1976954"/>
              <a:gd name="connsiteX21" fmla="*/ 1307912 w 1685110"/>
              <a:gd name="connsiteY21" fmla="*/ 1511596 h 1976954"/>
              <a:gd name="connsiteX22" fmla="*/ 1668162 w 1685110"/>
              <a:gd name="connsiteY22" fmla="*/ 834045 h 1976954"/>
              <a:gd name="connsiteX23" fmla="*/ 851064 w 1685110"/>
              <a:gd name="connsiteY23" fmla="*/ 16948 h 1976954"/>
              <a:gd name="connsiteX24" fmla="*/ 842681 w 1685110"/>
              <a:gd name="connsiteY24" fmla="*/ 17793 h 1976954"/>
              <a:gd name="connsiteX25" fmla="*/ 842681 w 1685110"/>
              <a:gd name="connsiteY25" fmla="*/ 845 h 1976954"/>
              <a:gd name="connsiteX26" fmla="*/ 834046 w 1685110"/>
              <a:gd name="connsiteY26" fmla="*/ 0 h 1976954"/>
              <a:gd name="connsiteX27" fmla="*/ 842429 w 1685110"/>
              <a:gd name="connsiteY27" fmla="*/ 845 h 1976954"/>
              <a:gd name="connsiteX28" fmla="*/ 842429 w 1685110"/>
              <a:gd name="connsiteY28" fmla="*/ 17793 h 1976954"/>
              <a:gd name="connsiteX29" fmla="*/ 834046 w 1685110"/>
              <a:gd name="connsiteY29" fmla="*/ 16948 h 1976954"/>
              <a:gd name="connsiteX30" fmla="*/ 16948 w 1685110"/>
              <a:gd name="connsiteY30" fmla="*/ 834045 h 1976954"/>
              <a:gd name="connsiteX31" fmla="*/ 377198 w 1685110"/>
              <a:gd name="connsiteY31" fmla="*/ 1511596 h 1976954"/>
              <a:gd name="connsiteX32" fmla="*/ 495928 w 1685110"/>
              <a:gd name="connsiteY32" fmla="*/ 1576040 h 1976954"/>
              <a:gd name="connsiteX33" fmla="*/ 496947 w 1685110"/>
              <a:gd name="connsiteY33" fmla="*/ 1575316 h 1976954"/>
              <a:gd name="connsiteX34" fmla="*/ 606201 w 1685110"/>
              <a:gd name="connsiteY34" fmla="*/ 1931784 h 1976954"/>
              <a:gd name="connsiteX35" fmla="*/ 245458 w 1685110"/>
              <a:gd name="connsiteY35" fmla="*/ 1959201 h 1976954"/>
              <a:gd name="connsiteX36" fmla="*/ 247993 w 1685110"/>
              <a:gd name="connsiteY36" fmla="*/ 1940344 h 1976954"/>
              <a:gd name="connsiteX37" fmla="*/ 588268 w 1685110"/>
              <a:gd name="connsiteY37" fmla="*/ 1920952 h 1976954"/>
              <a:gd name="connsiteX38" fmla="*/ 479922 w 1685110"/>
              <a:gd name="connsiteY38" fmla="*/ 1587411 h 1976954"/>
              <a:gd name="connsiteX39" fmla="*/ 480611 w 1685110"/>
              <a:gd name="connsiteY39" fmla="*/ 1586922 h 1976954"/>
              <a:gd name="connsiteX40" fmla="*/ 367723 w 1685110"/>
              <a:gd name="connsiteY40" fmla="*/ 1525648 h 1976954"/>
              <a:gd name="connsiteX41" fmla="*/ 0 w 1685110"/>
              <a:gd name="connsiteY41" fmla="*/ 834045 h 1976954"/>
              <a:gd name="connsiteX42" fmla="*/ 834046 w 1685110"/>
              <a:gd name="connsiteY42" fmla="*/ 0 h 1976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685110" h="1976954">
                <a:moveTo>
                  <a:pt x="1505188" y="1871330"/>
                </a:moveTo>
                <a:cubicBezTo>
                  <a:pt x="1534356" y="1871330"/>
                  <a:pt x="1558001" y="1894974"/>
                  <a:pt x="1558001" y="1924142"/>
                </a:cubicBezTo>
                <a:cubicBezTo>
                  <a:pt x="1558001" y="1953309"/>
                  <a:pt x="1534356" y="1976954"/>
                  <a:pt x="1505188" y="1976954"/>
                </a:cubicBezTo>
                <a:cubicBezTo>
                  <a:pt x="1476021" y="1976954"/>
                  <a:pt x="1452376" y="1953309"/>
                  <a:pt x="1452376" y="1924142"/>
                </a:cubicBezTo>
                <a:cubicBezTo>
                  <a:pt x="1452376" y="1894974"/>
                  <a:pt x="1476021" y="1871330"/>
                  <a:pt x="1505188" y="1871330"/>
                </a:cubicBezTo>
                <a:close/>
                <a:moveTo>
                  <a:pt x="179922" y="1871330"/>
                </a:moveTo>
                <a:cubicBezTo>
                  <a:pt x="209089" y="1871330"/>
                  <a:pt x="232734" y="1894974"/>
                  <a:pt x="232734" y="1924142"/>
                </a:cubicBezTo>
                <a:cubicBezTo>
                  <a:pt x="232734" y="1953309"/>
                  <a:pt x="209089" y="1976954"/>
                  <a:pt x="179922" y="1976954"/>
                </a:cubicBezTo>
                <a:cubicBezTo>
                  <a:pt x="150754" y="1976954"/>
                  <a:pt x="127109" y="1953309"/>
                  <a:pt x="127109" y="1924142"/>
                </a:cubicBezTo>
                <a:cubicBezTo>
                  <a:pt x="127109" y="1894974"/>
                  <a:pt x="150754" y="1871330"/>
                  <a:pt x="179922" y="1871330"/>
                </a:cubicBezTo>
                <a:close/>
                <a:moveTo>
                  <a:pt x="851064" y="0"/>
                </a:moveTo>
                <a:cubicBezTo>
                  <a:pt x="1311695" y="0"/>
                  <a:pt x="1685110" y="373414"/>
                  <a:pt x="1685110" y="834045"/>
                </a:cubicBezTo>
                <a:cubicBezTo>
                  <a:pt x="1685110" y="1121940"/>
                  <a:pt x="1539245" y="1375765"/>
                  <a:pt x="1317387" y="1525648"/>
                </a:cubicBezTo>
                <a:lnTo>
                  <a:pt x="1204499" y="1586922"/>
                </a:lnTo>
                <a:lnTo>
                  <a:pt x="1205188" y="1587411"/>
                </a:lnTo>
                <a:cubicBezTo>
                  <a:pt x="1003994" y="1690931"/>
                  <a:pt x="953417" y="1846629"/>
                  <a:pt x="1096842" y="1920952"/>
                </a:cubicBezTo>
                <a:cubicBezTo>
                  <a:pt x="1177477" y="1962738"/>
                  <a:pt x="1305257" y="1970020"/>
                  <a:pt x="1437117" y="1940344"/>
                </a:cubicBezTo>
                <a:lnTo>
                  <a:pt x="1439652" y="1959201"/>
                </a:lnTo>
                <a:cubicBezTo>
                  <a:pt x="1299336" y="1990374"/>
                  <a:pt x="1163385" y="1980041"/>
                  <a:pt x="1078909" y="1931784"/>
                </a:cubicBezTo>
                <a:cubicBezTo>
                  <a:pt x="934232" y="1849137"/>
                  <a:pt x="984601" y="1684798"/>
                  <a:pt x="1188163" y="1575316"/>
                </a:cubicBezTo>
                <a:lnTo>
                  <a:pt x="1189182" y="1576040"/>
                </a:lnTo>
                <a:lnTo>
                  <a:pt x="1307912" y="1511596"/>
                </a:lnTo>
                <a:cubicBezTo>
                  <a:pt x="1525261" y="1364757"/>
                  <a:pt x="1668162" y="1116089"/>
                  <a:pt x="1668162" y="834045"/>
                </a:cubicBezTo>
                <a:cubicBezTo>
                  <a:pt x="1668162" y="382774"/>
                  <a:pt x="1302335" y="16948"/>
                  <a:pt x="851064" y="16948"/>
                </a:cubicBezTo>
                <a:lnTo>
                  <a:pt x="842681" y="17793"/>
                </a:lnTo>
                <a:lnTo>
                  <a:pt x="842681" y="845"/>
                </a:lnTo>
                <a:close/>
                <a:moveTo>
                  <a:pt x="834046" y="0"/>
                </a:moveTo>
                <a:lnTo>
                  <a:pt x="842429" y="845"/>
                </a:lnTo>
                <a:lnTo>
                  <a:pt x="842429" y="17793"/>
                </a:lnTo>
                <a:lnTo>
                  <a:pt x="834046" y="16948"/>
                </a:lnTo>
                <a:cubicBezTo>
                  <a:pt x="382775" y="16948"/>
                  <a:pt x="16948" y="382774"/>
                  <a:pt x="16948" y="834045"/>
                </a:cubicBezTo>
                <a:cubicBezTo>
                  <a:pt x="16948" y="1116089"/>
                  <a:pt x="159849" y="1364757"/>
                  <a:pt x="377198" y="1511596"/>
                </a:cubicBezTo>
                <a:lnTo>
                  <a:pt x="495928" y="1576040"/>
                </a:lnTo>
                <a:lnTo>
                  <a:pt x="496947" y="1575316"/>
                </a:lnTo>
                <a:cubicBezTo>
                  <a:pt x="700509" y="1684798"/>
                  <a:pt x="750878" y="1849137"/>
                  <a:pt x="606201" y="1931784"/>
                </a:cubicBezTo>
                <a:cubicBezTo>
                  <a:pt x="521725" y="1980041"/>
                  <a:pt x="385774" y="1990374"/>
                  <a:pt x="245458" y="1959201"/>
                </a:cubicBezTo>
                <a:lnTo>
                  <a:pt x="247993" y="1940344"/>
                </a:lnTo>
                <a:cubicBezTo>
                  <a:pt x="379853" y="1970020"/>
                  <a:pt x="507633" y="1962738"/>
                  <a:pt x="588268" y="1920952"/>
                </a:cubicBezTo>
                <a:cubicBezTo>
                  <a:pt x="731693" y="1846629"/>
                  <a:pt x="681116" y="1690931"/>
                  <a:pt x="479922" y="1587411"/>
                </a:cubicBezTo>
                <a:lnTo>
                  <a:pt x="480611" y="1586922"/>
                </a:lnTo>
                <a:lnTo>
                  <a:pt x="367723" y="1525648"/>
                </a:lnTo>
                <a:cubicBezTo>
                  <a:pt x="145865" y="1375765"/>
                  <a:pt x="0" y="1121940"/>
                  <a:pt x="0" y="834045"/>
                </a:cubicBezTo>
                <a:cubicBezTo>
                  <a:pt x="0" y="373414"/>
                  <a:pt x="373415" y="0"/>
                  <a:pt x="834046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anchor="b"/>
          <a:lstStyle/>
          <a:p>
            <a:pPr algn="ctr">
              <a:defRPr/>
            </a:pPr>
            <a:endParaRPr lang="zh-CN" altLang="en-US" sz="24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4" name="MH_Other_1">
            <a:extLst>
              <a:ext uri="{FF2B5EF4-FFF2-40B4-BE49-F238E27FC236}">
                <a16:creationId xmlns:a16="http://schemas.microsoft.com/office/drawing/2014/main" xmlns="" id="{065E1595-F1DB-4357-85CE-E4BFD4AF941E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550998" y="1483148"/>
            <a:ext cx="1685925" cy="1978025"/>
          </a:xfrm>
          <a:custGeom>
            <a:avLst/>
            <a:gdLst>
              <a:gd name="connsiteX0" fmla="*/ 1505188 w 1685110"/>
              <a:gd name="connsiteY0" fmla="*/ 1871330 h 1976954"/>
              <a:gd name="connsiteX1" fmla="*/ 1558001 w 1685110"/>
              <a:gd name="connsiteY1" fmla="*/ 1924142 h 1976954"/>
              <a:gd name="connsiteX2" fmla="*/ 1505188 w 1685110"/>
              <a:gd name="connsiteY2" fmla="*/ 1976954 h 1976954"/>
              <a:gd name="connsiteX3" fmla="*/ 1452376 w 1685110"/>
              <a:gd name="connsiteY3" fmla="*/ 1924142 h 1976954"/>
              <a:gd name="connsiteX4" fmla="*/ 1505188 w 1685110"/>
              <a:gd name="connsiteY4" fmla="*/ 1871330 h 1976954"/>
              <a:gd name="connsiteX5" fmla="*/ 179922 w 1685110"/>
              <a:gd name="connsiteY5" fmla="*/ 1871330 h 1976954"/>
              <a:gd name="connsiteX6" fmla="*/ 232734 w 1685110"/>
              <a:gd name="connsiteY6" fmla="*/ 1924142 h 1976954"/>
              <a:gd name="connsiteX7" fmla="*/ 179922 w 1685110"/>
              <a:gd name="connsiteY7" fmla="*/ 1976954 h 1976954"/>
              <a:gd name="connsiteX8" fmla="*/ 127109 w 1685110"/>
              <a:gd name="connsiteY8" fmla="*/ 1924142 h 1976954"/>
              <a:gd name="connsiteX9" fmla="*/ 179922 w 1685110"/>
              <a:gd name="connsiteY9" fmla="*/ 1871330 h 1976954"/>
              <a:gd name="connsiteX10" fmla="*/ 851064 w 1685110"/>
              <a:gd name="connsiteY10" fmla="*/ 0 h 1976954"/>
              <a:gd name="connsiteX11" fmla="*/ 1685110 w 1685110"/>
              <a:gd name="connsiteY11" fmla="*/ 834045 h 1976954"/>
              <a:gd name="connsiteX12" fmla="*/ 1317387 w 1685110"/>
              <a:gd name="connsiteY12" fmla="*/ 1525648 h 1976954"/>
              <a:gd name="connsiteX13" fmla="*/ 1204499 w 1685110"/>
              <a:gd name="connsiteY13" fmla="*/ 1586922 h 1976954"/>
              <a:gd name="connsiteX14" fmla="*/ 1205188 w 1685110"/>
              <a:gd name="connsiteY14" fmla="*/ 1587411 h 1976954"/>
              <a:gd name="connsiteX15" fmla="*/ 1096842 w 1685110"/>
              <a:gd name="connsiteY15" fmla="*/ 1920952 h 1976954"/>
              <a:gd name="connsiteX16" fmla="*/ 1437117 w 1685110"/>
              <a:gd name="connsiteY16" fmla="*/ 1940344 h 1976954"/>
              <a:gd name="connsiteX17" fmla="*/ 1439652 w 1685110"/>
              <a:gd name="connsiteY17" fmla="*/ 1959201 h 1976954"/>
              <a:gd name="connsiteX18" fmla="*/ 1078909 w 1685110"/>
              <a:gd name="connsiteY18" fmla="*/ 1931784 h 1976954"/>
              <a:gd name="connsiteX19" fmla="*/ 1188163 w 1685110"/>
              <a:gd name="connsiteY19" fmla="*/ 1575316 h 1976954"/>
              <a:gd name="connsiteX20" fmla="*/ 1189182 w 1685110"/>
              <a:gd name="connsiteY20" fmla="*/ 1576040 h 1976954"/>
              <a:gd name="connsiteX21" fmla="*/ 1307912 w 1685110"/>
              <a:gd name="connsiteY21" fmla="*/ 1511596 h 1976954"/>
              <a:gd name="connsiteX22" fmla="*/ 1668162 w 1685110"/>
              <a:gd name="connsiteY22" fmla="*/ 834045 h 1976954"/>
              <a:gd name="connsiteX23" fmla="*/ 851064 w 1685110"/>
              <a:gd name="connsiteY23" fmla="*/ 16948 h 1976954"/>
              <a:gd name="connsiteX24" fmla="*/ 842681 w 1685110"/>
              <a:gd name="connsiteY24" fmla="*/ 17793 h 1976954"/>
              <a:gd name="connsiteX25" fmla="*/ 842681 w 1685110"/>
              <a:gd name="connsiteY25" fmla="*/ 845 h 1976954"/>
              <a:gd name="connsiteX26" fmla="*/ 834046 w 1685110"/>
              <a:gd name="connsiteY26" fmla="*/ 0 h 1976954"/>
              <a:gd name="connsiteX27" fmla="*/ 842429 w 1685110"/>
              <a:gd name="connsiteY27" fmla="*/ 845 h 1976954"/>
              <a:gd name="connsiteX28" fmla="*/ 842429 w 1685110"/>
              <a:gd name="connsiteY28" fmla="*/ 17793 h 1976954"/>
              <a:gd name="connsiteX29" fmla="*/ 834046 w 1685110"/>
              <a:gd name="connsiteY29" fmla="*/ 16948 h 1976954"/>
              <a:gd name="connsiteX30" fmla="*/ 16948 w 1685110"/>
              <a:gd name="connsiteY30" fmla="*/ 834045 h 1976954"/>
              <a:gd name="connsiteX31" fmla="*/ 377198 w 1685110"/>
              <a:gd name="connsiteY31" fmla="*/ 1511596 h 1976954"/>
              <a:gd name="connsiteX32" fmla="*/ 495928 w 1685110"/>
              <a:gd name="connsiteY32" fmla="*/ 1576040 h 1976954"/>
              <a:gd name="connsiteX33" fmla="*/ 496947 w 1685110"/>
              <a:gd name="connsiteY33" fmla="*/ 1575316 h 1976954"/>
              <a:gd name="connsiteX34" fmla="*/ 606201 w 1685110"/>
              <a:gd name="connsiteY34" fmla="*/ 1931784 h 1976954"/>
              <a:gd name="connsiteX35" fmla="*/ 245458 w 1685110"/>
              <a:gd name="connsiteY35" fmla="*/ 1959201 h 1976954"/>
              <a:gd name="connsiteX36" fmla="*/ 247993 w 1685110"/>
              <a:gd name="connsiteY36" fmla="*/ 1940344 h 1976954"/>
              <a:gd name="connsiteX37" fmla="*/ 588268 w 1685110"/>
              <a:gd name="connsiteY37" fmla="*/ 1920952 h 1976954"/>
              <a:gd name="connsiteX38" fmla="*/ 479922 w 1685110"/>
              <a:gd name="connsiteY38" fmla="*/ 1587411 h 1976954"/>
              <a:gd name="connsiteX39" fmla="*/ 480611 w 1685110"/>
              <a:gd name="connsiteY39" fmla="*/ 1586922 h 1976954"/>
              <a:gd name="connsiteX40" fmla="*/ 367723 w 1685110"/>
              <a:gd name="connsiteY40" fmla="*/ 1525648 h 1976954"/>
              <a:gd name="connsiteX41" fmla="*/ 0 w 1685110"/>
              <a:gd name="connsiteY41" fmla="*/ 834045 h 1976954"/>
              <a:gd name="connsiteX42" fmla="*/ 834046 w 1685110"/>
              <a:gd name="connsiteY42" fmla="*/ 0 h 1976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685110" h="1976954">
                <a:moveTo>
                  <a:pt x="1505188" y="1871330"/>
                </a:moveTo>
                <a:cubicBezTo>
                  <a:pt x="1534356" y="1871330"/>
                  <a:pt x="1558001" y="1894974"/>
                  <a:pt x="1558001" y="1924142"/>
                </a:cubicBezTo>
                <a:cubicBezTo>
                  <a:pt x="1558001" y="1953309"/>
                  <a:pt x="1534356" y="1976954"/>
                  <a:pt x="1505188" y="1976954"/>
                </a:cubicBezTo>
                <a:cubicBezTo>
                  <a:pt x="1476021" y="1976954"/>
                  <a:pt x="1452376" y="1953309"/>
                  <a:pt x="1452376" y="1924142"/>
                </a:cubicBezTo>
                <a:cubicBezTo>
                  <a:pt x="1452376" y="1894974"/>
                  <a:pt x="1476021" y="1871330"/>
                  <a:pt x="1505188" y="1871330"/>
                </a:cubicBezTo>
                <a:close/>
                <a:moveTo>
                  <a:pt x="179922" y="1871330"/>
                </a:moveTo>
                <a:cubicBezTo>
                  <a:pt x="209089" y="1871330"/>
                  <a:pt x="232734" y="1894974"/>
                  <a:pt x="232734" y="1924142"/>
                </a:cubicBezTo>
                <a:cubicBezTo>
                  <a:pt x="232734" y="1953309"/>
                  <a:pt x="209089" y="1976954"/>
                  <a:pt x="179922" y="1976954"/>
                </a:cubicBezTo>
                <a:cubicBezTo>
                  <a:pt x="150754" y="1976954"/>
                  <a:pt x="127109" y="1953309"/>
                  <a:pt x="127109" y="1924142"/>
                </a:cubicBezTo>
                <a:cubicBezTo>
                  <a:pt x="127109" y="1894974"/>
                  <a:pt x="150754" y="1871330"/>
                  <a:pt x="179922" y="1871330"/>
                </a:cubicBezTo>
                <a:close/>
                <a:moveTo>
                  <a:pt x="851064" y="0"/>
                </a:moveTo>
                <a:cubicBezTo>
                  <a:pt x="1311695" y="0"/>
                  <a:pt x="1685110" y="373414"/>
                  <a:pt x="1685110" y="834045"/>
                </a:cubicBezTo>
                <a:cubicBezTo>
                  <a:pt x="1685110" y="1121940"/>
                  <a:pt x="1539245" y="1375765"/>
                  <a:pt x="1317387" y="1525648"/>
                </a:cubicBezTo>
                <a:lnTo>
                  <a:pt x="1204499" y="1586922"/>
                </a:lnTo>
                <a:lnTo>
                  <a:pt x="1205188" y="1587411"/>
                </a:lnTo>
                <a:cubicBezTo>
                  <a:pt x="1003994" y="1690931"/>
                  <a:pt x="953417" y="1846629"/>
                  <a:pt x="1096842" y="1920952"/>
                </a:cubicBezTo>
                <a:cubicBezTo>
                  <a:pt x="1177477" y="1962738"/>
                  <a:pt x="1305257" y="1970020"/>
                  <a:pt x="1437117" y="1940344"/>
                </a:cubicBezTo>
                <a:lnTo>
                  <a:pt x="1439652" y="1959201"/>
                </a:lnTo>
                <a:cubicBezTo>
                  <a:pt x="1299336" y="1990374"/>
                  <a:pt x="1163385" y="1980041"/>
                  <a:pt x="1078909" y="1931784"/>
                </a:cubicBezTo>
                <a:cubicBezTo>
                  <a:pt x="934232" y="1849137"/>
                  <a:pt x="984601" y="1684798"/>
                  <a:pt x="1188163" y="1575316"/>
                </a:cubicBezTo>
                <a:lnTo>
                  <a:pt x="1189182" y="1576040"/>
                </a:lnTo>
                <a:lnTo>
                  <a:pt x="1307912" y="1511596"/>
                </a:lnTo>
                <a:cubicBezTo>
                  <a:pt x="1525261" y="1364757"/>
                  <a:pt x="1668162" y="1116089"/>
                  <a:pt x="1668162" y="834045"/>
                </a:cubicBezTo>
                <a:cubicBezTo>
                  <a:pt x="1668162" y="382774"/>
                  <a:pt x="1302335" y="16948"/>
                  <a:pt x="851064" y="16948"/>
                </a:cubicBezTo>
                <a:lnTo>
                  <a:pt x="842681" y="17793"/>
                </a:lnTo>
                <a:lnTo>
                  <a:pt x="842681" y="845"/>
                </a:lnTo>
                <a:close/>
                <a:moveTo>
                  <a:pt x="834046" y="0"/>
                </a:moveTo>
                <a:lnTo>
                  <a:pt x="842429" y="845"/>
                </a:lnTo>
                <a:lnTo>
                  <a:pt x="842429" y="17793"/>
                </a:lnTo>
                <a:lnTo>
                  <a:pt x="834046" y="16948"/>
                </a:lnTo>
                <a:cubicBezTo>
                  <a:pt x="382775" y="16948"/>
                  <a:pt x="16948" y="382774"/>
                  <a:pt x="16948" y="834045"/>
                </a:cubicBezTo>
                <a:cubicBezTo>
                  <a:pt x="16948" y="1116089"/>
                  <a:pt x="159849" y="1364757"/>
                  <a:pt x="377198" y="1511596"/>
                </a:cubicBezTo>
                <a:lnTo>
                  <a:pt x="495928" y="1576040"/>
                </a:lnTo>
                <a:lnTo>
                  <a:pt x="496947" y="1575316"/>
                </a:lnTo>
                <a:cubicBezTo>
                  <a:pt x="700509" y="1684798"/>
                  <a:pt x="750878" y="1849137"/>
                  <a:pt x="606201" y="1931784"/>
                </a:cubicBezTo>
                <a:cubicBezTo>
                  <a:pt x="521725" y="1980041"/>
                  <a:pt x="385774" y="1990374"/>
                  <a:pt x="245458" y="1959201"/>
                </a:cubicBezTo>
                <a:lnTo>
                  <a:pt x="247993" y="1940344"/>
                </a:lnTo>
                <a:cubicBezTo>
                  <a:pt x="379853" y="1970020"/>
                  <a:pt x="507633" y="1962738"/>
                  <a:pt x="588268" y="1920952"/>
                </a:cubicBezTo>
                <a:cubicBezTo>
                  <a:pt x="731693" y="1846629"/>
                  <a:pt x="681116" y="1690931"/>
                  <a:pt x="479922" y="1587411"/>
                </a:cubicBezTo>
                <a:lnTo>
                  <a:pt x="480611" y="1586922"/>
                </a:lnTo>
                <a:lnTo>
                  <a:pt x="367723" y="1525648"/>
                </a:lnTo>
                <a:cubicBezTo>
                  <a:pt x="145865" y="1375765"/>
                  <a:pt x="0" y="1121940"/>
                  <a:pt x="0" y="834045"/>
                </a:cubicBezTo>
                <a:cubicBezTo>
                  <a:pt x="0" y="373414"/>
                  <a:pt x="373415" y="0"/>
                  <a:pt x="834046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anchor="b"/>
          <a:lstStyle/>
          <a:p>
            <a:pPr algn="ctr">
              <a:defRPr/>
            </a:pPr>
            <a:endParaRPr lang="zh-CN" altLang="en-US" sz="24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xmlns="" id="{89B23869-81A3-4797-8E8C-588A0488AE69}"/>
              </a:ext>
            </a:extLst>
          </p:cNvPr>
          <p:cNvSpPr/>
          <p:nvPr/>
        </p:nvSpPr>
        <p:spPr>
          <a:xfrm>
            <a:off x="4036397" y="1608558"/>
            <a:ext cx="1438275" cy="1438275"/>
          </a:xfrm>
          <a:prstGeom prst="ellipse">
            <a:avLst/>
          </a:prstGeom>
          <a:blipFill dpi="0"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xmlns="" id="{2CA7A3C8-C945-4D44-8C7D-2974EE8F9A3A}"/>
              </a:ext>
            </a:extLst>
          </p:cNvPr>
          <p:cNvSpPr/>
          <p:nvPr/>
        </p:nvSpPr>
        <p:spPr>
          <a:xfrm>
            <a:off x="6674822" y="1608558"/>
            <a:ext cx="1438275" cy="1438275"/>
          </a:xfrm>
          <a:prstGeom prst="ellipse">
            <a:avLst/>
          </a:prstGeom>
          <a:blipFill dpi="0"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xmlns="" id="{5194AE89-2239-4BF4-B6F3-2E393BC1006A}"/>
              </a:ext>
            </a:extLst>
          </p:cNvPr>
          <p:cNvSpPr/>
          <p:nvPr/>
        </p:nvSpPr>
        <p:spPr>
          <a:xfrm>
            <a:off x="5360372" y="3802488"/>
            <a:ext cx="1438275" cy="1438275"/>
          </a:xfrm>
          <a:prstGeom prst="ellipse">
            <a:avLst/>
          </a:prstGeom>
          <a:blipFill dpi="0" rotWithShape="1"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8" name="TextBox 29">
            <a:extLst>
              <a:ext uri="{FF2B5EF4-FFF2-40B4-BE49-F238E27FC236}">
                <a16:creationId xmlns:a16="http://schemas.microsoft.com/office/drawing/2014/main" xmlns="" id="{4CA84824-77B0-48A9-9851-2635AF41CB29}"/>
              </a:ext>
            </a:extLst>
          </p:cNvPr>
          <p:cNvSpPr txBox="1"/>
          <p:nvPr/>
        </p:nvSpPr>
        <p:spPr>
          <a:xfrm>
            <a:off x="4347608" y="1958363"/>
            <a:ext cx="87520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400" b="1" spc="300" dirty="0">
                <a:latin typeface="+mn-lt"/>
                <a:ea typeface="+mn-ea"/>
                <a:cs typeface="+mn-ea"/>
                <a:sym typeface="+mn-lt"/>
              </a:rPr>
              <a:t>添加标题</a:t>
            </a:r>
          </a:p>
        </p:txBody>
      </p:sp>
      <p:sp>
        <p:nvSpPr>
          <p:cNvPr id="9" name="TextBox 29">
            <a:extLst>
              <a:ext uri="{FF2B5EF4-FFF2-40B4-BE49-F238E27FC236}">
                <a16:creationId xmlns:a16="http://schemas.microsoft.com/office/drawing/2014/main" xmlns="" id="{2371A4C1-CA2C-4C62-918B-84D1825C8C57}"/>
              </a:ext>
            </a:extLst>
          </p:cNvPr>
          <p:cNvSpPr txBox="1"/>
          <p:nvPr/>
        </p:nvSpPr>
        <p:spPr>
          <a:xfrm>
            <a:off x="6997696" y="1958363"/>
            <a:ext cx="87520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400" b="1" spc="300" dirty="0">
                <a:latin typeface="+mn-lt"/>
                <a:ea typeface="+mn-ea"/>
                <a:cs typeface="+mn-ea"/>
                <a:sym typeface="+mn-lt"/>
              </a:rPr>
              <a:t>添加标题</a:t>
            </a:r>
          </a:p>
        </p:txBody>
      </p:sp>
      <p:sp>
        <p:nvSpPr>
          <p:cNvPr id="10" name="TextBox 29">
            <a:extLst>
              <a:ext uri="{FF2B5EF4-FFF2-40B4-BE49-F238E27FC236}">
                <a16:creationId xmlns:a16="http://schemas.microsoft.com/office/drawing/2014/main" xmlns="" id="{7EC9D372-C958-4064-B75C-8FEB96653621}"/>
              </a:ext>
            </a:extLst>
          </p:cNvPr>
          <p:cNvSpPr txBox="1"/>
          <p:nvPr/>
        </p:nvSpPr>
        <p:spPr>
          <a:xfrm>
            <a:off x="5671583" y="4181185"/>
            <a:ext cx="87520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400" b="1" spc="300" dirty="0">
                <a:latin typeface="+mn-lt"/>
                <a:ea typeface="+mn-ea"/>
                <a:cs typeface="+mn-ea"/>
                <a:sym typeface="+mn-lt"/>
              </a:rPr>
              <a:t>添加标题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xmlns="" id="{26F9D9F7-8F93-4CFB-A552-DCD748AFA7B5}"/>
              </a:ext>
            </a:extLst>
          </p:cNvPr>
          <p:cNvGrpSpPr/>
          <p:nvPr/>
        </p:nvGrpSpPr>
        <p:grpSpPr>
          <a:xfrm>
            <a:off x="8400078" y="3170101"/>
            <a:ext cx="1578689" cy="967122"/>
            <a:chOff x="5228512" y="1109269"/>
            <a:chExt cx="2871880" cy="967122"/>
          </a:xfrm>
        </p:grpSpPr>
        <p:sp>
          <p:nvSpPr>
            <p:cNvPr id="12" name="TextBox 20">
              <a:extLst>
                <a:ext uri="{FF2B5EF4-FFF2-40B4-BE49-F238E27FC236}">
                  <a16:creationId xmlns:a16="http://schemas.microsoft.com/office/drawing/2014/main" xmlns="" id="{FB380E9A-4EAD-489E-9800-2DA4FD0608F1}"/>
                </a:ext>
              </a:extLst>
            </p:cNvPr>
            <p:cNvSpPr txBox="1"/>
            <p:nvPr/>
          </p:nvSpPr>
          <p:spPr>
            <a:xfrm>
              <a:off x="5228512" y="1303102"/>
              <a:ext cx="2871880" cy="773289"/>
            </a:xfrm>
            <a:prstGeom prst="rect">
              <a:avLst/>
            </a:prstGeom>
            <a:noFill/>
          </p:spPr>
          <p:txBody>
            <a:bodyPr wrap="square" lIns="34290" tIns="17145" rIns="34290" bIns="17145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点击输入本栏的具体文字，简明扼要的说明分项内容，此为概念图解，请根据您的具体内容酌情修改。</a:t>
              </a:r>
              <a:endParaRPr lang="en-US" altLang="zh-CN" sz="10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3" name="Rectangle 71">
              <a:extLst>
                <a:ext uri="{FF2B5EF4-FFF2-40B4-BE49-F238E27FC236}">
                  <a16:creationId xmlns:a16="http://schemas.microsoft.com/office/drawing/2014/main" xmlns="" id="{638303A5-6717-4528-B245-6E1C884C8778}"/>
                </a:ext>
              </a:extLst>
            </p:cNvPr>
            <p:cNvSpPr/>
            <p:nvPr/>
          </p:nvSpPr>
          <p:spPr>
            <a:xfrm>
              <a:off x="5228514" y="1109269"/>
              <a:ext cx="2365549" cy="219291"/>
            </a:xfrm>
            <a:prstGeom prst="rect">
              <a:avLst/>
            </a:prstGeom>
          </p:spPr>
          <p:txBody>
            <a:bodyPr wrap="none" lIns="34290" tIns="17145" rIns="34290" bIns="17145">
              <a:spAutoFit/>
            </a:bodyPr>
            <a:lstStyle/>
            <a:p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点击输入标题文本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E7B95232-1D99-402E-A1AC-EFE521641CBB}"/>
              </a:ext>
            </a:extLst>
          </p:cNvPr>
          <p:cNvGrpSpPr/>
          <p:nvPr/>
        </p:nvGrpSpPr>
        <p:grpSpPr>
          <a:xfrm>
            <a:off x="2259353" y="3170101"/>
            <a:ext cx="1578689" cy="967122"/>
            <a:chOff x="5228512" y="1109269"/>
            <a:chExt cx="2871880" cy="967122"/>
          </a:xfrm>
        </p:grpSpPr>
        <p:sp>
          <p:nvSpPr>
            <p:cNvPr id="15" name="TextBox 20">
              <a:extLst>
                <a:ext uri="{FF2B5EF4-FFF2-40B4-BE49-F238E27FC236}">
                  <a16:creationId xmlns:a16="http://schemas.microsoft.com/office/drawing/2014/main" xmlns="" id="{5896A845-7553-4C95-A9B1-C3C5019D240D}"/>
                </a:ext>
              </a:extLst>
            </p:cNvPr>
            <p:cNvSpPr txBox="1"/>
            <p:nvPr/>
          </p:nvSpPr>
          <p:spPr>
            <a:xfrm>
              <a:off x="5228512" y="1303102"/>
              <a:ext cx="2871880" cy="773289"/>
            </a:xfrm>
            <a:prstGeom prst="rect">
              <a:avLst/>
            </a:prstGeom>
            <a:noFill/>
          </p:spPr>
          <p:txBody>
            <a:bodyPr wrap="square" lIns="34290" tIns="17145" rIns="34290" bIns="17145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点击输入本栏的具体文字，简明扼要的说明分项内容，此为概念图解，请根据您的具体内容酌情修改。</a:t>
              </a:r>
              <a:endParaRPr lang="en-US" altLang="zh-CN" sz="10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6" name="Rectangle 71">
              <a:extLst>
                <a:ext uri="{FF2B5EF4-FFF2-40B4-BE49-F238E27FC236}">
                  <a16:creationId xmlns:a16="http://schemas.microsoft.com/office/drawing/2014/main" xmlns="" id="{5DE7EBE9-78A7-47F4-A099-2A9CD6946D33}"/>
                </a:ext>
              </a:extLst>
            </p:cNvPr>
            <p:cNvSpPr/>
            <p:nvPr/>
          </p:nvSpPr>
          <p:spPr>
            <a:xfrm>
              <a:off x="5228514" y="1109269"/>
              <a:ext cx="2365549" cy="219291"/>
            </a:xfrm>
            <a:prstGeom prst="rect">
              <a:avLst/>
            </a:prstGeom>
          </p:spPr>
          <p:txBody>
            <a:bodyPr wrap="none" lIns="34290" tIns="17145" rIns="34290" bIns="17145">
              <a:spAutoFit/>
            </a:bodyPr>
            <a:lstStyle/>
            <a:p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点击输入标题文本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xmlns="" id="{346A5375-96E7-4977-B276-5E9CF0102196}"/>
              </a:ext>
            </a:extLst>
          </p:cNvPr>
          <p:cNvGrpSpPr/>
          <p:nvPr/>
        </p:nvGrpSpPr>
        <p:grpSpPr>
          <a:xfrm>
            <a:off x="7204811" y="4757202"/>
            <a:ext cx="1578689" cy="967122"/>
            <a:chOff x="5228512" y="1109269"/>
            <a:chExt cx="2871880" cy="967122"/>
          </a:xfrm>
        </p:grpSpPr>
        <p:sp>
          <p:nvSpPr>
            <p:cNvPr id="18" name="TextBox 20">
              <a:extLst>
                <a:ext uri="{FF2B5EF4-FFF2-40B4-BE49-F238E27FC236}">
                  <a16:creationId xmlns:a16="http://schemas.microsoft.com/office/drawing/2014/main" xmlns="" id="{949465E6-1985-4381-92CD-A65322F97EE4}"/>
                </a:ext>
              </a:extLst>
            </p:cNvPr>
            <p:cNvSpPr txBox="1"/>
            <p:nvPr/>
          </p:nvSpPr>
          <p:spPr>
            <a:xfrm>
              <a:off x="5228512" y="1303102"/>
              <a:ext cx="2871880" cy="773289"/>
            </a:xfrm>
            <a:prstGeom prst="rect">
              <a:avLst/>
            </a:prstGeom>
            <a:noFill/>
          </p:spPr>
          <p:txBody>
            <a:bodyPr wrap="square" lIns="34290" tIns="17145" rIns="34290" bIns="17145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点击输入本栏的具体文字，简明扼要的说明分项内容，此为概念图解，请根据您的具体内容酌情修改。</a:t>
              </a:r>
              <a:endParaRPr lang="en-US" altLang="zh-CN" sz="10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9" name="Rectangle 71">
              <a:extLst>
                <a:ext uri="{FF2B5EF4-FFF2-40B4-BE49-F238E27FC236}">
                  <a16:creationId xmlns:a16="http://schemas.microsoft.com/office/drawing/2014/main" xmlns="" id="{E6EC7FFA-6804-46C6-AEAC-F60B2C54FD52}"/>
                </a:ext>
              </a:extLst>
            </p:cNvPr>
            <p:cNvSpPr/>
            <p:nvPr/>
          </p:nvSpPr>
          <p:spPr>
            <a:xfrm>
              <a:off x="5228514" y="1109269"/>
              <a:ext cx="2365549" cy="219291"/>
            </a:xfrm>
            <a:prstGeom prst="rect">
              <a:avLst/>
            </a:prstGeom>
          </p:spPr>
          <p:txBody>
            <a:bodyPr wrap="none" lIns="34290" tIns="17145" rIns="34290" bIns="17145">
              <a:spAutoFit/>
            </a:bodyPr>
            <a:lstStyle/>
            <a:p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点击输入标题文本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7207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/>
      <p:bldP spid="9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9666968" y="5761066"/>
            <a:ext cx="180020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 smtClean="0">
                <a:solidFill>
                  <a:schemeClr val="bg1">
                    <a:lumMod val="95000"/>
                  </a:schemeClr>
                </a:solidFill>
                <a:ea typeface="微软雅黑" panose="020B0503020204020204" pitchFamily="34" charset="-122"/>
              </a:rPr>
              <a:t>PPT</a:t>
            </a:r>
            <a:r>
              <a:rPr lang="zh-CN" altLang="en-US" sz="100" dirty="0" smtClean="0">
                <a:solidFill>
                  <a:schemeClr val="bg1">
                    <a:lumMod val="95000"/>
                  </a:schemeClr>
                </a:solidFill>
                <a:ea typeface="微软雅黑" panose="020B0503020204020204" pitchFamily="34" charset="-122"/>
              </a:rPr>
              <a:t>模板 </a:t>
            </a:r>
            <a:r>
              <a:rPr lang="en-US" altLang="zh-CN" sz="100" dirty="0">
                <a:solidFill>
                  <a:schemeClr val="bg1">
                    <a:lumMod val="95000"/>
                  </a:schemeClr>
                </a:solidFill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 smtClean="0">
                <a:solidFill>
                  <a:schemeClr val="bg1">
                    <a:lumMod val="95000"/>
                  </a:schemeClr>
                </a:solidFill>
                <a:ea typeface="微软雅黑" panose="020B0503020204020204" pitchFamily="34" charset="-122"/>
              </a:rPr>
              <a:t> </a:t>
            </a:r>
            <a:endParaRPr lang="en-US" altLang="zh-CN" sz="100" dirty="0" smtClean="0">
              <a:solidFill>
                <a:schemeClr val="bg1">
                  <a:lumMod val="95000"/>
                </a:schemeClr>
              </a:solidFill>
              <a:ea typeface="微软雅黑" panose="020B0503020204020204" pitchFamily="34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011DE91D-1C66-40B5-A0A0-E01531141F3D}"/>
              </a:ext>
            </a:extLst>
          </p:cNvPr>
          <p:cNvGrpSpPr/>
          <p:nvPr/>
        </p:nvGrpSpPr>
        <p:grpSpPr>
          <a:xfrm flipH="1">
            <a:off x="2120106" y="1901581"/>
            <a:ext cx="7827645" cy="2803684"/>
            <a:chOff x="1385" y="2860"/>
            <a:chExt cx="16436" cy="5887"/>
          </a:xfrm>
        </p:grpSpPr>
        <p:sp>
          <p:nvSpPr>
            <p:cNvPr id="16" name="圆角矩形 5">
              <a:extLst>
                <a:ext uri="{FF2B5EF4-FFF2-40B4-BE49-F238E27FC236}">
                  <a16:creationId xmlns:a16="http://schemas.microsoft.com/office/drawing/2014/main" xmlns="" id="{0D64CDB6-B9D6-4B2C-A2CC-3F5112076056}"/>
                </a:ext>
              </a:extLst>
            </p:cNvPr>
            <p:cNvSpPr/>
            <p:nvPr/>
          </p:nvSpPr>
          <p:spPr>
            <a:xfrm>
              <a:off x="1385" y="2860"/>
              <a:ext cx="2557" cy="2557"/>
            </a:xfrm>
            <a:prstGeom prst="roundRect">
              <a:avLst>
                <a:gd name="adj" fmla="val 16667"/>
              </a:avLst>
            </a:prstGeom>
            <a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 w="9525">
              <a:noFill/>
            </a:ln>
          </p:spPr>
          <p:txBody>
            <a:bodyPr anchor="ctr"/>
            <a:lstStyle/>
            <a:p>
              <a:pPr lvl="0" algn="ctr" eaLnBrk="1" hangingPunct="1"/>
              <a:endParaRPr lang="zh-CN" altLang="en-US" sz="1013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圆角矩形 6">
              <a:extLst>
                <a:ext uri="{FF2B5EF4-FFF2-40B4-BE49-F238E27FC236}">
                  <a16:creationId xmlns:a16="http://schemas.microsoft.com/office/drawing/2014/main" xmlns="" id="{D3E96DEB-71AE-4968-AFDA-38CC5F11FE6D}"/>
                </a:ext>
              </a:extLst>
            </p:cNvPr>
            <p:cNvSpPr/>
            <p:nvPr/>
          </p:nvSpPr>
          <p:spPr>
            <a:xfrm>
              <a:off x="4228" y="2860"/>
              <a:ext cx="2557" cy="2557"/>
            </a:xfrm>
            <a:prstGeom prst="roundRect">
              <a:avLst>
                <a:gd name="adj" fmla="val 16667"/>
              </a:avLst>
            </a:prstGeom>
            <a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 w="9525">
              <a:noFill/>
            </a:ln>
          </p:spPr>
          <p:txBody>
            <a:bodyPr anchor="ctr"/>
            <a:lstStyle/>
            <a:p>
              <a:pPr lvl="0" algn="ctr" eaLnBrk="1" hangingPunct="1"/>
              <a:endParaRPr lang="zh-CN" altLang="en-US" sz="1013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8" name="圆角矩形 7">
              <a:extLst>
                <a:ext uri="{FF2B5EF4-FFF2-40B4-BE49-F238E27FC236}">
                  <a16:creationId xmlns:a16="http://schemas.microsoft.com/office/drawing/2014/main" xmlns="" id="{7671337B-0E06-4F02-AD86-598B33C9978B}"/>
                </a:ext>
              </a:extLst>
            </p:cNvPr>
            <p:cNvSpPr/>
            <p:nvPr/>
          </p:nvSpPr>
          <p:spPr>
            <a:xfrm>
              <a:off x="4228" y="5702"/>
              <a:ext cx="2557" cy="2557"/>
            </a:xfrm>
            <a:prstGeom prst="roundRect">
              <a:avLst>
                <a:gd name="adj" fmla="val 16667"/>
              </a:avLst>
            </a:prstGeom>
            <a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 w="9525">
              <a:noFill/>
            </a:ln>
          </p:spPr>
          <p:txBody>
            <a:bodyPr anchor="ctr"/>
            <a:lstStyle/>
            <a:p>
              <a:pPr lvl="0" algn="ctr" eaLnBrk="1" hangingPunct="1"/>
              <a:endParaRPr lang="zh-CN" altLang="en-US" sz="1013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9" name="圆角矩形 6">
              <a:extLst>
                <a:ext uri="{FF2B5EF4-FFF2-40B4-BE49-F238E27FC236}">
                  <a16:creationId xmlns:a16="http://schemas.microsoft.com/office/drawing/2014/main" xmlns="" id="{2EF3CA98-8379-4B98-8B61-FD4B56B8FD8F}"/>
                </a:ext>
              </a:extLst>
            </p:cNvPr>
            <p:cNvSpPr/>
            <p:nvPr/>
          </p:nvSpPr>
          <p:spPr>
            <a:xfrm>
              <a:off x="1385" y="5702"/>
              <a:ext cx="2557" cy="2557"/>
            </a:xfrm>
            <a:prstGeom prst="roundRect">
              <a:avLst>
                <a:gd name="adj" fmla="val 16667"/>
              </a:avLst>
            </a:prstGeom>
            <a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 w="9525">
              <a:noFill/>
            </a:ln>
          </p:spPr>
          <p:txBody>
            <a:bodyPr anchor="ctr"/>
            <a:lstStyle/>
            <a:p>
              <a:pPr lvl="0" algn="ctr" eaLnBrk="1" hangingPunct="1"/>
              <a:endParaRPr lang="zh-CN" altLang="en-US" sz="1013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xmlns="" id="{B11CF623-0217-4DD6-A32F-E3F178A0712D}"/>
                </a:ext>
              </a:extLst>
            </p:cNvPr>
            <p:cNvSpPr/>
            <p:nvPr/>
          </p:nvSpPr>
          <p:spPr>
            <a:xfrm>
              <a:off x="7123" y="3115"/>
              <a:ext cx="3296" cy="106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lvl="0" algn="ctr" eaLnBrk="1" hangingPunct="1"/>
              <a:r>
                <a:rPr lang="zh-CN" altLang="en-US" sz="2700" b="1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21" name="矩形 8">
              <a:extLst>
                <a:ext uri="{FF2B5EF4-FFF2-40B4-BE49-F238E27FC236}">
                  <a16:creationId xmlns:a16="http://schemas.microsoft.com/office/drawing/2014/main" xmlns="" id="{3D796BB2-C64A-48FB-BDA8-E584CB28B5E9}"/>
                </a:ext>
              </a:extLst>
            </p:cNvPr>
            <p:cNvSpPr/>
            <p:nvPr/>
          </p:nvSpPr>
          <p:spPr>
            <a:xfrm>
              <a:off x="7171" y="4316"/>
              <a:ext cx="10650" cy="170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900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请在此添加您的文字内容，请在此添加您的文字内容。请在此添加您的文字内容，请在此添加您的文字内容。请在此添加您的文字内容，请在此添加您的文字内容。请在此添加您的文字内容，请在此添加您的文字内容。请在此添加您的文字内容，请在此添加您的文字内容。</a:t>
              </a:r>
              <a:endParaRPr lang="zh-CN" altLang="x-none" sz="9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  <a:p>
              <a:pPr algn="ctr">
                <a:lnSpc>
                  <a:spcPct val="130000"/>
                </a:lnSpc>
              </a:pPr>
              <a:endParaRPr lang="zh-CN" altLang="x-none" sz="9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xmlns="" id="{F0984230-CA2A-49C0-88D0-2EC50E30936E}"/>
                </a:ext>
              </a:extLst>
            </p:cNvPr>
            <p:cNvSpPr/>
            <p:nvPr/>
          </p:nvSpPr>
          <p:spPr>
            <a:xfrm>
              <a:off x="7171" y="5702"/>
              <a:ext cx="10650" cy="170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900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请在此添加您的文字内容，请在此添加您的文字内容。请在此添加您的文字内容，请在此添加您的文字内容。请在此添加您的文字内容，请在此添加您的文字内容。请在此添加您的文字内容，请在此添加您的文字内容。请在此添加您的文字内容，请在此添加您的文字内容。</a:t>
              </a:r>
              <a:endParaRPr lang="zh-CN" altLang="x-none" sz="9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  <a:p>
              <a:pPr algn="ctr">
                <a:lnSpc>
                  <a:spcPct val="130000"/>
                </a:lnSpc>
              </a:pPr>
              <a:endParaRPr lang="zh-CN" altLang="x-none" sz="9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xmlns="" id="{C6E4E62C-1DE8-4B9A-8070-2D8C13031241}"/>
                </a:ext>
              </a:extLst>
            </p:cNvPr>
            <p:cNvSpPr/>
            <p:nvPr/>
          </p:nvSpPr>
          <p:spPr>
            <a:xfrm>
              <a:off x="7171" y="7041"/>
              <a:ext cx="10650" cy="170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900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请在此添加您的文字内容，请在此添加您的文字内容。请在此添加您的文字内容，请在此添加您的文字内容。请在此添加您的文字内容，请在此添加您的文字内容。请在此添加您的文字内容，请在此添加您的文字内容。请在此添加您的文字内容，请在此添加您的文字内容。</a:t>
              </a:r>
              <a:endParaRPr lang="zh-CN" altLang="x-none" sz="9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  <a:p>
              <a:pPr algn="ctr">
                <a:lnSpc>
                  <a:spcPct val="130000"/>
                </a:lnSpc>
              </a:pPr>
              <a:endParaRPr lang="zh-CN" altLang="x-none" sz="9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xmlns="" id="{D550D7CC-5AD5-4C3C-ABF9-2EA2895C90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20" y="3696"/>
              <a:ext cx="888" cy="885"/>
            </a:xfrm>
            <a:custGeom>
              <a:avLst/>
              <a:gdLst>
                <a:gd name="T0" fmla="*/ 122 w 689"/>
                <a:gd name="T1" fmla="*/ 472 h 688"/>
                <a:gd name="T2" fmla="*/ 567 w 689"/>
                <a:gd name="T3" fmla="*/ 215 h 688"/>
                <a:gd name="T4" fmla="*/ 495 w 689"/>
                <a:gd name="T5" fmla="*/ 605 h 688"/>
                <a:gd name="T6" fmla="*/ 194 w 689"/>
                <a:gd name="T7" fmla="*/ 83 h 688"/>
                <a:gd name="T8" fmla="*/ 495 w 689"/>
                <a:gd name="T9" fmla="*/ 605 h 688"/>
                <a:gd name="T10" fmla="*/ 161 w 689"/>
                <a:gd name="T11" fmla="*/ 450 h 688"/>
                <a:gd name="T12" fmla="*/ 528 w 689"/>
                <a:gd name="T13" fmla="*/ 238 h 688"/>
                <a:gd name="T14" fmla="*/ 460 w 689"/>
                <a:gd name="T15" fmla="*/ 543 h 688"/>
                <a:gd name="T16" fmla="*/ 230 w 689"/>
                <a:gd name="T17" fmla="*/ 145 h 688"/>
                <a:gd name="T18" fmla="*/ 460 w 689"/>
                <a:gd name="T19" fmla="*/ 543 h 688"/>
                <a:gd name="T20" fmla="*/ 345 w 689"/>
                <a:gd name="T21" fmla="*/ 376 h 688"/>
                <a:gd name="T22" fmla="*/ 345 w 689"/>
                <a:gd name="T23" fmla="*/ 311 h 688"/>
                <a:gd name="T24" fmla="*/ 359 w 689"/>
                <a:gd name="T25" fmla="*/ 158 h 688"/>
                <a:gd name="T26" fmla="*/ 344 w 689"/>
                <a:gd name="T27" fmla="*/ 172 h 688"/>
                <a:gd name="T28" fmla="*/ 330 w 689"/>
                <a:gd name="T29" fmla="*/ 135 h 688"/>
                <a:gd name="T30" fmla="*/ 345 w 689"/>
                <a:gd name="T31" fmla="*/ 121 h 688"/>
                <a:gd name="T32" fmla="*/ 359 w 689"/>
                <a:gd name="T33" fmla="*/ 158 h 688"/>
                <a:gd name="T34" fmla="*/ 345 w 689"/>
                <a:gd name="T35" fmla="*/ 567 h 688"/>
                <a:gd name="T36" fmla="*/ 330 w 689"/>
                <a:gd name="T37" fmla="*/ 553 h 688"/>
                <a:gd name="T38" fmla="*/ 344 w 689"/>
                <a:gd name="T39" fmla="*/ 516 h 688"/>
                <a:gd name="T40" fmla="*/ 359 w 689"/>
                <a:gd name="T41" fmla="*/ 530 h 688"/>
                <a:gd name="T42" fmla="*/ 159 w 689"/>
                <a:gd name="T43" fmla="*/ 326 h 688"/>
                <a:gd name="T44" fmla="*/ 173 w 689"/>
                <a:gd name="T45" fmla="*/ 342 h 688"/>
                <a:gd name="T46" fmla="*/ 136 w 689"/>
                <a:gd name="T47" fmla="*/ 356 h 688"/>
                <a:gd name="T48" fmla="*/ 122 w 689"/>
                <a:gd name="T49" fmla="*/ 340 h 688"/>
                <a:gd name="T50" fmla="*/ 159 w 689"/>
                <a:gd name="T51" fmla="*/ 326 h 688"/>
                <a:gd name="T52" fmla="*/ 567 w 689"/>
                <a:gd name="T53" fmla="*/ 340 h 688"/>
                <a:gd name="T54" fmla="*/ 553 w 689"/>
                <a:gd name="T55" fmla="*/ 356 h 688"/>
                <a:gd name="T56" fmla="*/ 516 w 689"/>
                <a:gd name="T57" fmla="*/ 342 h 688"/>
                <a:gd name="T58" fmla="*/ 530 w 689"/>
                <a:gd name="T59" fmla="*/ 326 h 688"/>
                <a:gd name="T60" fmla="*/ 363 w 689"/>
                <a:gd name="T61" fmla="*/ 344 h 688"/>
                <a:gd name="T62" fmla="*/ 327 w 689"/>
                <a:gd name="T63" fmla="*/ 344 h 688"/>
                <a:gd name="T64" fmla="*/ 345 w 689"/>
                <a:gd name="T65" fmla="*/ 201 h 688"/>
                <a:gd name="T66" fmla="*/ 363 w 689"/>
                <a:gd name="T67" fmla="*/ 344 h 688"/>
                <a:gd name="T68" fmla="*/ 262 w 689"/>
                <a:gd name="T69" fmla="*/ 429 h 688"/>
                <a:gd name="T70" fmla="*/ 329 w 689"/>
                <a:gd name="T71" fmla="*/ 336 h 688"/>
                <a:gd name="T72" fmla="*/ 355 w 689"/>
                <a:gd name="T73" fmla="*/ 361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89" h="688">
                  <a:moveTo>
                    <a:pt x="216" y="121"/>
                  </a:moveTo>
                  <a:cubicBezTo>
                    <a:pt x="94" y="192"/>
                    <a:pt x="51" y="350"/>
                    <a:pt x="122" y="472"/>
                  </a:cubicBezTo>
                  <a:cubicBezTo>
                    <a:pt x="193" y="595"/>
                    <a:pt x="350" y="637"/>
                    <a:pt x="473" y="566"/>
                  </a:cubicBezTo>
                  <a:cubicBezTo>
                    <a:pt x="596" y="495"/>
                    <a:pt x="638" y="338"/>
                    <a:pt x="567" y="215"/>
                  </a:cubicBezTo>
                  <a:cubicBezTo>
                    <a:pt x="496" y="93"/>
                    <a:pt x="339" y="51"/>
                    <a:pt x="216" y="121"/>
                  </a:cubicBezTo>
                  <a:close/>
                  <a:moveTo>
                    <a:pt x="495" y="605"/>
                  </a:moveTo>
                  <a:cubicBezTo>
                    <a:pt x="351" y="688"/>
                    <a:pt x="167" y="638"/>
                    <a:pt x="83" y="495"/>
                  </a:cubicBezTo>
                  <a:cubicBezTo>
                    <a:pt x="0" y="351"/>
                    <a:pt x="50" y="166"/>
                    <a:pt x="194" y="83"/>
                  </a:cubicBezTo>
                  <a:cubicBezTo>
                    <a:pt x="338" y="0"/>
                    <a:pt x="523" y="49"/>
                    <a:pt x="606" y="193"/>
                  </a:cubicBezTo>
                  <a:cubicBezTo>
                    <a:pt x="689" y="337"/>
                    <a:pt x="639" y="522"/>
                    <a:pt x="495" y="605"/>
                  </a:cubicBezTo>
                  <a:close/>
                  <a:moveTo>
                    <a:pt x="238" y="160"/>
                  </a:moveTo>
                  <a:cubicBezTo>
                    <a:pt x="137" y="219"/>
                    <a:pt x="102" y="349"/>
                    <a:pt x="161" y="450"/>
                  </a:cubicBezTo>
                  <a:cubicBezTo>
                    <a:pt x="219" y="551"/>
                    <a:pt x="349" y="586"/>
                    <a:pt x="451" y="528"/>
                  </a:cubicBezTo>
                  <a:cubicBezTo>
                    <a:pt x="552" y="469"/>
                    <a:pt x="587" y="339"/>
                    <a:pt x="528" y="238"/>
                  </a:cubicBezTo>
                  <a:cubicBezTo>
                    <a:pt x="470" y="136"/>
                    <a:pt x="340" y="102"/>
                    <a:pt x="238" y="160"/>
                  </a:cubicBezTo>
                  <a:close/>
                  <a:moveTo>
                    <a:pt x="460" y="543"/>
                  </a:moveTo>
                  <a:cubicBezTo>
                    <a:pt x="350" y="607"/>
                    <a:pt x="209" y="569"/>
                    <a:pt x="145" y="459"/>
                  </a:cubicBezTo>
                  <a:cubicBezTo>
                    <a:pt x="82" y="349"/>
                    <a:pt x="120" y="208"/>
                    <a:pt x="230" y="145"/>
                  </a:cubicBezTo>
                  <a:cubicBezTo>
                    <a:pt x="339" y="81"/>
                    <a:pt x="480" y="119"/>
                    <a:pt x="544" y="229"/>
                  </a:cubicBezTo>
                  <a:cubicBezTo>
                    <a:pt x="607" y="339"/>
                    <a:pt x="570" y="480"/>
                    <a:pt x="460" y="543"/>
                  </a:cubicBezTo>
                  <a:close/>
                  <a:moveTo>
                    <a:pt x="377" y="344"/>
                  </a:moveTo>
                  <a:cubicBezTo>
                    <a:pt x="377" y="362"/>
                    <a:pt x="362" y="376"/>
                    <a:pt x="345" y="376"/>
                  </a:cubicBezTo>
                  <a:cubicBezTo>
                    <a:pt x="327" y="376"/>
                    <a:pt x="312" y="362"/>
                    <a:pt x="312" y="344"/>
                  </a:cubicBezTo>
                  <a:cubicBezTo>
                    <a:pt x="312" y="326"/>
                    <a:pt x="327" y="311"/>
                    <a:pt x="345" y="311"/>
                  </a:cubicBezTo>
                  <a:cubicBezTo>
                    <a:pt x="362" y="311"/>
                    <a:pt x="377" y="326"/>
                    <a:pt x="377" y="344"/>
                  </a:cubicBezTo>
                  <a:close/>
                  <a:moveTo>
                    <a:pt x="359" y="158"/>
                  </a:moveTo>
                  <a:cubicBezTo>
                    <a:pt x="359" y="166"/>
                    <a:pt x="353" y="172"/>
                    <a:pt x="345" y="172"/>
                  </a:cubicBezTo>
                  <a:lnTo>
                    <a:pt x="344" y="172"/>
                  </a:lnTo>
                  <a:cubicBezTo>
                    <a:pt x="336" y="172"/>
                    <a:pt x="330" y="166"/>
                    <a:pt x="330" y="158"/>
                  </a:cubicBezTo>
                  <a:lnTo>
                    <a:pt x="330" y="135"/>
                  </a:lnTo>
                  <a:cubicBezTo>
                    <a:pt x="330" y="127"/>
                    <a:pt x="336" y="121"/>
                    <a:pt x="344" y="121"/>
                  </a:cubicBezTo>
                  <a:lnTo>
                    <a:pt x="345" y="121"/>
                  </a:lnTo>
                  <a:cubicBezTo>
                    <a:pt x="353" y="121"/>
                    <a:pt x="359" y="127"/>
                    <a:pt x="359" y="135"/>
                  </a:cubicBezTo>
                  <a:lnTo>
                    <a:pt x="359" y="158"/>
                  </a:lnTo>
                  <a:close/>
                  <a:moveTo>
                    <a:pt x="359" y="553"/>
                  </a:moveTo>
                  <a:cubicBezTo>
                    <a:pt x="359" y="560"/>
                    <a:pt x="353" y="567"/>
                    <a:pt x="345" y="567"/>
                  </a:cubicBezTo>
                  <a:lnTo>
                    <a:pt x="344" y="567"/>
                  </a:lnTo>
                  <a:cubicBezTo>
                    <a:pt x="336" y="567"/>
                    <a:pt x="330" y="560"/>
                    <a:pt x="330" y="553"/>
                  </a:cubicBezTo>
                  <a:lnTo>
                    <a:pt x="330" y="530"/>
                  </a:lnTo>
                  <a:cubicBezTo>
                    <a:pt x="330" y="522"/>
                    <a:pt x="336" y="516"/>
                    <a:pt x="344" y="516"/>
                  </a:cubicBezTo>
                  <a:lnTo>
                    <a:pt x="345" y="516"/>
                  </a:lnTo>
                  <a:cubicBezTo>
                    <a:pt x="353" y="516"/>
                    <a:pt x="359" y="522"/>
                    <a:pt x="359" y="530"/>
                  </a:cubicBezTo>
                  <a:lnTo>
                    <a:pt x="359" y="553"/>
                  </a:lnTo>
                  <a:close/>
                  <a:moveTo>
                    <a:pt x="159" y="326"/>
                  </a:moveTo>
                  <a:cubicBezTo>
                    <a:pt x="166" y="326"/>
                    <a:pt x="173" y="333"/>
                    <a:pt x="173" y="340"/>
                  </a:cubicBezTo>
                  <a:lnTo>
                    <a:pt x="173" y="342"/>
                  </a:lnTo>
                  <a:cubicBezTo>
                    <a:pt x="173" y="350"/>
                    <a:pt x="166" y="356"/>
                    <a:pt x="159" y="356"/>
                  </a:cubicBezTo>
                  <a:lnTo>
                    <a:pt x="136" y="356"/>
                  </a:lnTo>
                  <a:cubicBezTo>
                    <a:pt x="128" y="356"/>
                    <a:pt x="122" y="350"/>
                    <a:pt x="122" y="342"/>
                  </a:cubicBezTo>
                  <a:lnTo>
                    <a:pt x="122" y="340"/>
                  </a:lnTo>
                  <a:cubicBezTo>
                    <a:pt x="122" y="333"/>
                    <a:pt x="128" y="326"/>
                    <a:pt x="136" y="326"/>
                  </a:cubicBezTo>
                  <a:lnTo>
                    <a:pt x="159" y="326"/>
                  </a:lnTo>
                  <a:close/>
                  <a:moveTo>
                    <a:pt x="553" y="326"/>
                  </a:moveTo>
                  <a:cubicBezTo>
                    <a:pt x="561" y="326"/>
                    <a:pt x="567" y="333"/>
                    <a:pt x="567" y="340"/>
                  </a:cubicBezTo>
                  <a:lnTo>
                    <a:pt x="567" y="342"/>
                  </a:lnTo>
                  <a:cubicBezTo>
                    <a:pt x="567" y="350"/>
                    <a:pt x="561" y="356"/>
                    <a:pt x="553" y="356"/>
                  </a:cubicBezTo>
                  <a:lnTo>
                    <a:pt x="530" y="356"/>
                  </a:lnTo>
                  <a:cubicBezTo>
                    <a:pt x="523" y="356"/>
                    <a:pt x="516" y="350"/>
                    <a:pt x="516" y="342"/>
                  </a:cubicBezTo>
                  <a:lnTo>
                    <a:pt x="516" y="340"/>
                  </a:lnTo>
                  <a:cubicBezTo>
                    <a:pt x="516" y="333"/>
                    <a:pt x="523" y="326"/>
                    <a:pt x="530" y="326"/>
                  </a:cubicBezTo>
                  <a:lnTo>
                    <a:pt x="553" y="326"/>
                  </a:lnTo>
                  <a:close/>
                  <a:moveTo>
                    <a:pt x="363" y="344"/>
                  </a:moveTo>
                  <a:cubicBezTo>
                    <a:pt x="363" y="354"/>
                    <a:pt x="355" y="362"/>
                    <a:pt x="345" y="362"/>
                  </a:cubicBezTo>
                  <a:cubicBezTo>
                    <a:pt x="335" y="362"/>
                    <a:pt x="327" y="354"/>
                    <a:pt x="327" y="344"/>
                  </a:cubicBezTo>
                  <a:lnTo>
                    <a:pt x="327" y="219"/>
                  </a:lnTo>
                  <a:cubicBezTo>
                    <a:pt x="327" y="209"/>
                    <a:pt x="335" y="201"/>
                    <a:pt x="345" y="201"/>
                  </a:cubicBezTo>
                  <a:cubicBezTo>
                    <a:pt x="355" y="201"/>
                    <a:pt x="363" y="209"/>
                    <a:pt x="363" y="219"/>
                  </a:cubicBezTo>
                  <a:lnTo>
                    <a:pt x="363" y="344"/>
                  </a:lnTo>
                  <a:close/>
                  <a:moveTo>
                    <a:pt x="289" y="427"/>
                  </a:moveTo>
                  <a:cubicBezTo>
                    <a:pt x="281" y="435"/>
                    <a:pt x="269" y="436"/>
                    <a:pt x="262" y="429"/>
                  </a:cubicBezTo>
                  <a:cubicBezTo>
                    <a:pt x="255" y="422"/>
                    <a:pt x="255" y="409"/>
                    <a:pt x="263" y="402"/>
                  </a:cubicBezTo>
                  <a:lnTo>
                    <a:pt x="329" y="336"/>
                  </a:lnTo>
                  <a:cubicBezTo>
                    <a:pt x="337" y="328"/>
                    <a:pt x="349" y="327"/>
                    <a:pt x="356" y="334"/>
                  </a:cubicBezTo>
                  <a:cubicBezTo>
                    <a:pt x="363" y="341"/>
                    <a:pt x="362" y="354"/>
                    <a:pt x="355" y="361"/>
                  </a:cubicBezTo>
                  <a:lnTo>
                    <a:pt x="289" y="4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51428" tIns="25714" rIns="51428" bIns="25714" numCol="1" anchor="t" anchorCtr="0" compatLnSpc="1"/>
            <a:lstStyle/>
            <a:p>
              <a:endParaRPr lang="zh-CN" altLang="en-US" sz="1013">
                <a:cs typeface="+mn-ea"/>
                <a:sym typeface="+mn-lt"/>
              </a:endParaRPr>
            </a:p>
          </p:txBody>
        </p:sp>
        <p:sp>
          <p:nvSpPr>
            <p:cNvPr id="25" name="Freeform 27">
              <a:extLst>
                <a:ext uri="{FF2B5EF4-FFF2-40B4-BE49-F238E27FC236}">
                  <a16:creationId xmlns:a16="http://schemas.microsoft.com/office/drawing/2014/main" xmlns="" id="{1D8E2206-8C44-487C-9CCD-3C5DAEE552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67" y="6593"/>
              <a:ext cx="878" cy="776"/>
            </a:xfrm>
            <a:custGeom>
              <a:avLst/>
              <a:gdLst>
                <a:gd name="T0" fmla="*/ 284 w 683"/>
                <a:gd name="T1" fmla="*/ 381 h 601"/>
                <a:gd name="T2" fmla="*/ 595 w 683"/>
                <a:gd name="T3" fmla="*/ 392 h 601"/>
                <a:gd name="T4" fmla="*/ 589 w 683"/>
                <a:gd name="T5" fmla="*/ 359 h 601"/>
                <a:gd name="T6" fmla="*/ 285 w 683"/>
                <a:gd name="T7" fmla="*/ 371 h 601"/>
                <a:gd name="T8" fmla="*/ 589 w 683"/>
                <a:gd name="T9" fmla="*/ 359 h 601"/>
                <a:gd name="T10" fmla="*/ 282 w 683"/>
                <a:gd name="T11" fmla="*/ 338 h 601"/>
                <a:gd name="T12" fmla="*/ 591 w 683"/>
                <a:gd name="T13" fmla="*/ 349 h 601"/>
                <a:gd name="T14" fmla="*/ 269 w 683"/>
                <a:gd name="T15" fmla="*/ 324 h 601"/>
                <a:gd name="T16" fmla="*/ 607 w 683"/>
                <a:gd name="T17" fmla="*/ 408 h 601"/>
                <a:gd name="T18" fmla="*/ 261 w 683"/>
                <a:gd name="T19" fmla="*/ 432 h 601"/>
                <a:gd name="T20" fmla="*/ 242 w 683"/>
                <a:gd name="T21" fmla="*/ 316 h 601"/>
                <a:gd name="T22" fmla="*/ 607 w 683"/>
                <a:gd name="T23" fmla="*/ 300 h 601"/>
                <a:gd name="T24" fmla="*/ 269 w 683"/>
                <a:gd name="T25" fmla="*/ 324 h 601"/>
                <a:gd name="T26" fmla="*/ 345 w 683"/>
                <a:gd name="T27" fmla="*/ 39 h 601"/>
                <a:gd name="T28" fmla="*/ 335 w 683"/>
                <a:gd name="T29" fmla="*/ 3 h 601"/>
                <a:gd name="T30" fmla="*/ 350 w 683"/>
                <a:gd name="T31" fmla="*/ 1 h 601"/>
                <a:gd name="T32" fmla="*/ 411 w 683"/>
                <a:gd name="T33" fmla="*/ 39 h 601"/>
                <a:gd name="T34" fmla="*/ 367 w 683"/>
                <a:gd name="T35" fmla="*/ 56 h 601"/>
                <a:gd name="T36" fmla="*/ 366 w 683"/>
                <a:gd name="T37" fmla="*/ 105 h 601"/>
                <a:gd name="T38" fmla="*/ 353 w 683"/>
                <a:gd name="T39" fmla="*/ 218 h 601"/>
                <a:gd name="T40" fmla="*/ 380 w 683"/>
                <a:gd name="T41" fmla="*/ 107 h 601"/>
                <a:gd name="T42" fmla="*/ 486 w 683"/>
                <a:gd name="T43" fmla="*/ 87 h 601"/>
                <a:gd name="T44" fmla="*/ 441 w 683"/>
                <a:gd name="T45" fmla="*/ 285 h 601"/>
                <a:gd name="T46" fmla="*/ 406 w 683"/>
                <a:gd name="T47" fmla="*/ 285 h 601"/>
                <a:gd name="T48" fmla="*/ 361 w 683"/>
                <a:gd name="T49" fmla="*/ 87 h 601"/>
                <a:gd name="T50" fmla="*/ 430 w 683"/>
                <a:gd name="T51" fmla="*/ 30 h 601"/>
                <a:gd name="T52" fmla="*/ 429 w 683"/>
                <a:gd name="T53" fmla="*/ 88 h 601"/>
                <a:gd name="T54" fmla="*/ 237 w 683"/>
                <a:gd name="T55" fmla="*/ 540 h 601"/>
                <a:gd name="T56" fmla="*/ 637 w 683"/>
                <a:gd name="T57" fmla="*/ 553 h 601"/>
                <a:gd name="T58" fmla="*/ 237 w 683"/>
                <a:gd name="T59" fmla="*/ 540 h 601"/>
                <a:gd name="T60" fmla="*/ 634 w 683"/>
                <a:gd name="T61" fmla="*/ 515 h 601"/>
                <a:gd name="T62" fmla="*/ 239 w 683"/>
                <a:gd name="T63" fmla="*/ 528 h 601"/>
                <a:gd name="T64" fmla="*/ 231 w 683"/>
                <a:gd name="T65" fmla="*/ 491 h 601"/>
                <a:gd name="T66" fmla="*/ 635 w 683"/>
                <a:gd name="T67" fmla="*/ 504 h 601"/>
                <a:gd name="T68" fmla="*/ 231 w 683"/>
                <a:gd name="T69" fmla="*/ 491 h 601"/>
                <a:gd name="T70" fmla="*/ 652 w 683"/>
                <a:gd name="T71" fmla="*/ 570 h 601"/>
                <a:gd name="T72" fmla="*/ 219 w 683"/>
                <a:gd name="T73" fmla="*/ 598 h 601"/>
                <a:gd name="T74" fmla="*/ 683 w 683"/>
                <a:gd name="T75" fmla="*/ 580 h 601"/>
                <a:gd name="T76" fmla="*/ 662 w 683"/>
                <a:gd name="T77" fmla="*/ 447 h 601"/>
                <a:gd name="T78" fmla="*/ 219 w 683"/>
                <a:gd name="T79" fmla="*/ 475 h 601"/>
                <a:gd name="T80" fmla="*/ 223 w 683"/>
                <a:gd name="T81" fmla="*/ 189 h 601"/>
                <a:gd name="T82" fmla="*/ 103 w 683"/>
                <a:gd name="T83" fmla="*/ 549 h 601"/>
                <a:gd name="T84" fmla="*/ 223 w 683"/>
                <a:gd name="T85" fmla="*/ 189 h 601"/>
                <a:gd name="T86" fmla="*/ 72 w 683"/>
                <a:gd name="T87" fmla="*/ 534 h 601"/>
                <a:gd name="T88" fmla="*/ 213 w 683"/>
                <a:gd name="T89" fmla="*/ 187 h 601"/>
                <a:gd name="T90" fmla="*/ 183 w 683"/>
                <a:gd name="T91" fmla="*/ 168 h 601"/>
                <a:gd name="T92" fmla="*/ 62 w 683"/>
                <a:gd name="T93" fmla="*/ 531 h 601"/>
                <a:gd name="T94" fmla="*/ 183 w 683"/>
                <a:gd name="T95" fmla="*/ 168 h 601"/>
                <a:gd name="T96" fmla="*/ 114 w 683"/>
                <a:gd name="T97" fmla="*/ 568 h 601"/>
                <a:gd name="T98" fmla="*/ 280 w 683"/>
                <a:gd name="T99" fmla="*/ 192 h 601"/>
                <a:gd name="T100" fmla="*/ 112 w 683"/>
                <a:gd name="T101" fmla="*/ 597 h 601"/>
                <a:gd name="T102" fmla="*/ 4 w 683"/>
                <a:gd name="T103" fmla="*/ 536 h 601"/>
                <a:gd name="T104" fmla="*/ 173 w 683"/>
                <a:gd name="T105" fmla="*/ 152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83" h="601">
                  <a:moveTo>
                    <a:pt x="591" y="381"/>
                  </a:moveTo>
                  <a:lnTo>
                    <a:pt x="284" y="381"/>
                  </a:lnTo>
                  <a:cubicBezTo>
                    <a:pt x="284" y="385"/>
                    <a:pt x="283" y="389"/>
                    <a:pt x="282" y="392"/>
                  </a:cubicBezTo>
                  <a:lnTo>
                    <a:pt x="595" y="392"/>
                  </a:lnTo>
                  <a:cubicBezTo>
                    <a:pt x="593" y="389"/>
                    <a:pt x="592" y="385"/>
                    <a:pt x="591" y="381"/>
                  </a:cubicBezTo>
                  <a:close/>
                  <a:moveTo>
                    <a:pt x="589" y="359"/>
                  </a:moveTo>
                  <a:lnTo>
                    <a:pt x="285" y="359"/>
                  </a:lnTo>
                  <a:cubicBezTo>
                    <a:pt x="285" y="363"/>
                    <a:pt x="285" y="367"/>
                    <a:pt x="285" y="371"/>
                  </a:cubicBezTo>
                  <a:lnTo>
                    <a:pt x="589" y="371"/>
                  </a:lnTo>
                  <a:cubicBezTo>
                    <a:pt x="588" y="367"/>
                    <a:pt x="588" y="363"/>
                    <a:pt x="589" y="359"/>
                  </a:cubicBezTo>
                  <a:close/>
                  <a:moveTo>
                    <a:pt x="595" y="338"/>
                  </a:moveTo>
                  <a:lnTo>
                    <a:pt x="282" y="338"/>
                  </a:lnTo>
                  <a:cubicBezTo>
                    <a:pt x="283" y="342"/>
                    <a:pt x="284" y="345"/>
                    <a:pt x="284" y="349"/>
                  </a:cubicBezTo>
                  <a:lnTo>
                    <a:pt x="591" y="349"/>
                  </a:lnTo>
                  <a:cubicBezTo>
                    <a:pt x="592" y="345"/>
                    <a:pt x="593" y="341"/>
                    <a:pt x="595" y="338"/>
                  </a:cubicBezTo>
                  <a:close/>
                  <a:moveTo>
                    <a:pt x="269" y="324"/>
                  </a:moveTo>
                  <a:lnTo>
                    <a:pt x="269" y="408"/>
                  </a:lnTo>
                  <a:lnTo>
                    <a:pt x="607" y="408"/>
                  </a:lnTo>
                  <a:lnTo>
                    <a:pt x="607" y="432"/>
                  </a:lnTo>
                  <a:lnTo>
                    <a:pt x="261" y="432"/>
                  </a:lnTo>
                  <a:cubicBezTo>
                    <a:pt x="251" y="432"/>
                    <a:pt x="242" y="425"/>
                    <a:pt x="242" y="416"/>
                  </a:cubicBezTo>
                  <a:lnTo>
                    <a:pt x="242" y="316"/>
                  </a:lnTo>
                  <a:cubicBezTo>
                    <a:pt x="242" y="307"/>
                    <a:pt x="251" y="300"/>
                    <a:pt x="261" y="300"/>
                  </a:cubicBezTo>
                  <a:lnTo>
                    <a:pt x="607" y="300"/>
                  </a:lnTo>
                  <a:lnTo>
                    <a:pt x="607" y="324"/>
                  </a:lnTo>
                  <a:lnTo>
                    <a:pt x="269" y="324"/>
                  </a:lnTo>
                  <a:close/>
                  <a:moveTo>
                    <a:pt x="367" y="56"/>
                  </a:moveTo>
                  <a:cubicBezTo>
                    <a:pt x="354" y="55"/>
                    <a:pt x="348" y="48"/>
                    <a:pt x="345" y="39"/>
                  </a:cubicBezTo>
                  <a:cubicBezTo>
                    <a:pt x="342" y="31"/>
                    <a:pt x="343" y="26"/>
                    <a:pt x="343" y="18"/>
                  </a:cubicBezTo>
                  <a:cubicBezTo>
                    <a:pt x="342" y="8"/>
                    <a:pt x="336" y="5"/>
                    <a:pt x="335" y="3"/>
                  </a:cubicBezTo>
                  <a:cubicBezTo>
                    <a:pt x="335" y="2"/>
                    <a:pt x="337" y="1"/>
                    <a:pt x="341" y="1"/>
                  </a:cubicBezTo>
                  <a:cubicBezTo>
                    <a:pt x="344" y="1"/>
                    <a:pt x="347" y="0"/>
                    <a:pt x="350" y="1"/>
                  </a:cubicBezTo>
                  <a:cubicBezTo>
                    <a:pt x="356" y="1"/>
                    <a:pt x="365" y="2"/>
                    <a:pt x="366" y="2"/>
                  </a:cubicBezTo>
                  <a:cubicBezTo>
                    <a:pt x="385" y="6"/>
                    <a:pt x="409" y="16"/>
                    <a:pt x="411" y="39"/>
                  </a:cubicBezTo>
                  <a:cubicBezTo>
                    <a:pt x="413" y="49"/>
                    <a:pt x="412" y="61"/>
                    <a:pt x="402" y="65"/>
                  </a:cubicBezTo>
                  <a:cubicBezTo>
                    <a:pt x="395" y="55"/>
                    <a:pt x="378" y="57"/>
                    <a:pt x="367" y="56"/>
                  </a:cubicBezTo>
                  <a:close/>
                  <a:moveTo>
                    <a:pt x="394" y="102"/>
                  </a:moveTo>
                  <a:cubicBezTo>
                    <a:pt x="385" y="99"/>
                    <a:pt x="378" y="99"/>
                    <a:pt x="366" y="105"/>
                  </a:cubicBezTo>
                  <a:cubicBezTo>
                    <a:pt x="342" y="116"/>
                    <a:pt x="331" y="144"/>
                    <a:pt x="333" y="169"/>
                  </a:cubicBezTo>
                  <a:cubicBezTo>
                    <a:pt x="334" y="186"/>
                    <a:pt x="341" y="205"/>
                    <a:pt x="353" y="218"/>
                  </a:cubicBezTo>
                  <a:cubicBezTo>
                    <a:pt x="349" y="207"/>
                    <a:pt x="346" y="195"/>
                    <a:pt x="345" y="184"/>
                  </a:cubicBezTo>
                  <a:cubicBezTo>
                    <a:pt x="343" y="154"/>
                    <a:pt x="354" y="121"/>
                    <a:pt x="380" y="107"/>
                  </a:cubicBezTo>
                  <a:cubicBezTo>
                    <a:pt x="385" y="105"/>
                    <a:pt x="390" y="103"/>
                    <a:pt x="394" y="102"/>
                  </a:cubicBezTo>
                  <a:close/>
                  <a:moveTo>
                    <a:pt x="486" y="87"/>
                  </a:moveTo>
                  <a:cubicBezTo>
                    <a:pt x="519" y="102"/>
                    <a:pt x="539" y="139"/>
                    <a:pt x="537" y="182"/>
                  </a:cubicBezTo>
                  <a:cubicBezTo>
                    <a:pt x="533" y="239"/>
                    <a:pt x="490" y="285"/>
                    <a:pt x="441" y="285"/>
                  </a:cubicBezTo>
                  <a:cubicBezTo>
                    <a:pt x="435" y="285"/>
                    <a:pt x="429" y="280"/>
                    <a:pt x="424" y="278"/>
                  </a:cubicBezTo>
                  <a:cubicBezTo>
                    <a:pt x="418" y="280"/>
                    <a:pt x="412" y="285"/>
                    <a:pt x="406" y="285"/>
                  </a:cubicBezTo>
                  <a:cubicBezTo>
                    <a:pt x="357" y="285"/>
                    <a:pt x="315" y="239"/>
                    <a:pt x="311" y="182"/>
                  </a:cubicBezTo>
                  <a:cubicBezTo>
                    <a:pt x="308" y="139"/>
                    <a:pt x="329" y="102"/>
                    <a:pt x="361" y="87"/>
                  </a:cubicBezTo>
                  <a:cubicBezTo>
                    <a:pt x="385" y="75"/>
                    <a:pt x="397" y="79"/>
                    <a:pt x="417" y="88"/>
                  </a:cubicBezTo>
                  <a:cubicBezTo>
                    <a:pt x="415" y="72"/>
                    <a:pt x="414" y="48"/>
                    <a:pt x="430" y="30"/>
                  </a:cubicBezTo>
                  <a:cubicBezTo>
                    <a:pt x="434" y="28"/>
                    <a:pt x="443" y="32"/>
                    <a:pt x="443" y="40"/>
                  </a:cubicBezTo>
                  <a:cubicBezTo>
                    <a:pt x="430" y="55"/>
                    <a:pt x="429" y="76"/>
                    <a:pt x="429" y="88"/>
                  </a:cubicBezTo>
                  <a:cubicBezTo>
                    <a:pt x="450" y="79"/>
                    <a:pt x="462" y="75"/>
                    <a:pt x="486" y="87"/>
                  </a:cubicBezTo>
                  <a:close/>
                  <a:moveTo>
                    <a:pt x="237" y="540"/>
                  </a:moveTo>
                  <a:lnTo>
                    <a:pt x="635" y="540"/>
                  </a:lnTo>
                  <a:cubicBezTo>
                    <a:pt x="635" y="544"/>
                    <a:pt x="636" y="549"/>
                    <a:pt x="637" y="553"/>
                  </a:cubicBezTo>
                  <a:lnTo>
                    <a:pt x="231" y="553"/>
                  </a:lnTo>
                  <a:cubicBezTo>
                    <a:pt x="234" y="549"/>
                    <a:pt x="236" y="545"/>
                    <a:pt x="237" y="540"/>
                  </a:cubicBezTo>
                  <a:close/>
                  <a:moveTo>
                    <a:pt x="239" y="515"/>
                  </a:moveTo>
                  <a:lnTo>
                    <a:pt x="634" y="515"/>
                  </a:lnTo>
                  <a:cubicBezTo>
                    <a:pt x="634" y="520"/>
                    <a:pt x="634" y="524"/>
                    <a:pt x="634" y="528"/>
                  </a:cubicBezTo>
                  <a:lnTo>
                    <a:pt x="239" y="528"/>
                  </a:lnTo>
                  <a:cubicBezTo>
                    <a:pt x="240" y="524"/>
                    <a:pt x="240" y="520"/>
                    <a:pt x="239" y="515"/>
                  </a:cubicBezTo>
                  <a:close/>
                  <a:moveTo>
                    <a:pt x="231" y="491"/>
                  </a:moveTo>
                  <a:lnTo>
                    <a:pt x="637" y="491"/>
                  </a:lnTo>
                  <a:cubicBezTo>
                    <a:pt x="636" y="495"/>
                    <a:pt x="635" y="499"/>
                    <a:pt x="635" y="504"/>
                  </a:cubicBezTo>
                  <a:lnTo>
                    <a:pt x="237" y="504"/>
                  </a:lnTo>
                  <a:cubicBezTo>
                    <a:pt x="236" y="499"/>
                    <a:pt x="234" y="495"/>
                    <a:pt x="231" y="491"/>
                  </a:cubicBezTo>
                  <a:close/>
                  <a:moveTo>
                    <a:pt x="652" y="475"/>
                  </a:moveTo>
                  <a:lnTo>
                    <a:pt x="652" y="570"/>
                  </a:lnTo>
                  <a:lnTo>
                    <a:pt x="219" y="570"/>
                  </a:lnTo>
                  <a:lnTo>
                    <a:pt x="219" y="598"/>
                  </a:lnTo>
                  <a:lnTo>
                    <a:pt x="662" y="598"/>
                  </a:lnTo>
                  <a:cubicBezTo>
                    <a:pt x="674" y="598"/>
                    <a:pt x="683" y="590"/>
                    <a:pt x="683" y="580"/>
                  </a:cubicBezTo>
                  <a:lnTo>
                    <a:pt x="683" y="465"/>
                  </a:lnTo>
                  <a:cubicBezTo>
                    <a:pt x="683" y="455"/>
                    <a:pt x="674" y="447"/>
                    <a:pt x="662" y="447"/>
                  </a:cubicBezTo>
                  <a:lnTo>
                    <a:pt x="219" y="447"/>
                  </a:lnTo>
                  <a:lnTo>
                    <a:pt x="219" y="475"/>
                  </a:lnTo>
                  <a:lnTo>
                    <a:pt x="652" y="475"/>
                  </a:lnTo>
                  <a:close/>
                  <a:moveTo>
                    <a:pt x="223" y="189"/>
                  </a:moveTo>
                  <a:lnTo>
                    <a:pt x="93" y="543"/>
                  </a:lnTo>
                  <a:cubicBezTo>
                    <a:pt x="97" y="545"/>
                    <a:pt x="100" y="547"/>
                    <a:pt x="103" y="549"/>
                  </a:cubicBezTo>
                  <a:lnTo>
                    <a:pt x="236" y="188"/>
                  </a:lnTo>
                  <a:cubicBezTo>
                    <a:pt x="232" y="189"/>
                    <a:pt x="228" y="189"/>
                    <a:pt x="223" y="189"/>
                  </a:cubicBezTo>
                  <a:close/>
                  <a:moveTo>
                    <a:pt x="201" y="183"/>
                  </a:moveTo>
                  <a:lnTo>
                    <a:pt x="72" y="534"/>
                  </a:lnTo>
                  <a:cubicBezTo>
                    <a:pt x="76" y="535"/>
                    <a:pt x="79" y="537"/>
                    <a:pt x="83" y="538"/>
                  </a:cubicBezTo>
                  <a:lnTo>
                    <a:pt x="213" y="187"/>
                  </a:lnTo>
                  <a:cubicBezTo>
                    <a:pt x="209" y="186"/>
                    <a:pt x="205" y="185"/>
                    <a:pt x="201" y="183"/>
                  </a:cubicBezTo>
                  <a:close/>
                  <a:moveTo>
                    <a:pt x="183" y="168"/>
                  </a:moveTo>
                  <a:lnTo>
                    <a:pt x="50" y="529"/>
                  </a:lnTo>
                  <a:cubicBezTo>
                    <a:pt x="53" y="530"/>
                    <a:pt x="57" y="531"/>
                    <a:pt x="62" y="531"/>
                  </a:cubicBezTo>
                  <a:lnTo>
                    <a:pt x="192" y="177"/>
                  </a:lnTo>
                  <a:cubicBezTo>
                    <a:pt x="189" y="175"/>
                    <a:pt x="185" y="172"/>
                    <a:pt x="183" y="168"/>
                  </a:cubicBezTo>
                  <a:close/>
                  <a:moveTo>
                    <a:pt x="31" y="537"/>
                  </a:moveTo>
                  <a:lnTo>
                    <a:pt x="114" y="568"/>
                  </a:lnTo>
                  <a:lnTo>
                    <a:pt x="256" y="183"/>
                  </a:lnTo>
                  <a:lnTo>
                    <a:pt x="280" y="192"/>
                  </a:lnTo>
                  <a:lnTo>
                    <a:pt x="135" y="585"/>
                  </a:lnTo>
                  <a:cubicBezTo>
                    <a:pt x="131" y="595"/>
                    <a:pt x="121" y="601"/>
                    <a:pt x="112" y="597"/>
                  </a:cubicBezTo>
                  <a:lnTo>
                    <a:pt x="13" y="561"/>
                  </a:lnTo>
                  <a:cubicBezTo>
                    <a:pt x="4" y="558"/>
                    <a:pt x="0" y="547"/>
                    <a:pt x="4" y="536"/>
                  </a:cubicBezTo>
                  <a:lnTo>
                    <a:pt x="149" y="144"/>
                  </a:lnTo>
                  <a:lnTo>
                    <a:pt x="173" y="152"/>
                  </a:lnTo>
                  <a:lnTo>
                    <a:pt x="31" y="53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51428" tIns="25714" rIns="51428" bIns="25714" numCol="1" anchor="t" anchorCtr="0" compatLnSpc="1"/>
            <a:lstStyle/>
            <a:p>
              <a:endParaRPr lang="zh-CN" altLang="en-US" sz="1013">
                <a:cs typeface="+mn-ea"/>
                <a:sym typeface="+mn-lt"/>
              </a:endParaRPr>
            </a:p>
          </p:txBody>
        </p:sp>
        <p:sp>
          <p:nvSpPr>
            <p:cNvPr id="26" name="Freeform 36">
              <a:extLst>
                <a:ext uri="{FF2B5EF4-FFF2-40B4-BE49-F238E27FC236}">
                  <a16:creationId xmlns:a16="http://schemas.microsoft.com/office/drawing/2014/main" xmlns="" id="{BFCADD39-C518-4E18-9F26-2089C10384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46" y="6544"/>
              <a:ext cx="1034" cy="873"/>
            </a:xfrm>
            <a:custGeom>
              <a:avLst/>
              <a:gdLst>
                <a:gd name="T0" fmla="*/ 563 w 803"/>
                <a:gd name="T1" fmla="*/ 421 h 678"/>
                <a:gd name="T2" fmla="*/ 445 w 803"/>
                <a:gd name="T3" fmla="*/ 421 h 678"/>
                <a:gd name="T4" fmla="*/ 445 w 803"/>
                <a:gd name="T5" fmla="*/ 540 h 678"/>
                <a:gd name="T6" fmla="*/ 358 w 803"/>
                <a:gd name="T7" fmla="*/ 540 h 678"/>
                <a:gd name="T8" fmla="*/ 358 w 803"/>
                <a:gd name="T9" fmla="*/ 421 h 678"/>
                <a:gd name="T10" fmla="*/ 240 w 803"/>
                <a:gd name="T11" fmla="*/ 421 h 678"/>
                <a:gd name="T12" fmla="*/ 240 w 803"/>
                <a:gd name="T13" fmla="*/ 334 h 678"/>
                <a:gd name="T14" fmla="*/ 358 w 803"/>
                <a:gd name="T15" fmla="*/ 334 h 678"/>
                <a:gd name="T16" fmla="*/ 358 w 803"/>
                <a:gd name="T17" fmla="*/ 215 h 678"/>
                <a:gd name="T18" fmla="*/ 445 w 803"/>
                <a:gd name="T19" fmla="*/ 215 h 678"/>
                <a:gd name="T20" fmla="*/ 445 w 803"/>
                <a:gd name="T21" fmla="*/ 334 h 678"/>
                <a:gd name="T22" fmla="*/ 563 w 803"/>
                <a:gd name="T23" fmla="*/ 334 h 678"/>
                <a:gd name="T24" fmla="*/ 563 w 803"/>
                <a:gd name="T25" fmla="*/ 421 h 678"/>
                <a:gd name="T26" fmla="*/ 737 w 803"/>
                <a:gd name="T27" fmla="*/ 218 h 678"/>
                <a:gd name="T28" fmla="*/ 401 w 803"/>
                <a:gd name="T29" fmla="*/ 161 h 678"/>
                <a:gd name="T30" fmla="*/ 66 w 803"/>
                <a:gd name="T31" fmla="*/ 218 h 678"/>
                <a:gd name="T32" fmla="*/ 402 w 803"/>
                <a:gd name="T33" fmla="*/ 678 h 678"/>
                <a:gd name="T34" fmla="*/ 737 w 803"/>
                <a:gd name="T35" fmla="*/ 218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03" h="678">
                  <a:moveTo>
                    <a:pt x="563" y="421"/>
                  </a:moveTo>
                  <a:lnTo>
                    <a:pt x="445" y="421"/>
                  </a:lnTo>
                  <a:lnTo>
                    <a:pt x="445" y="540"/>
                  </a:lnTo>
                  <a:lnTo>
                    <a:pt x="358" y="540"/>
                  </a:lnTo>
                  <a:lnTo>
                    <a:pt x="358" y="421"/>
                  </a:lnTo>
                  <a:lnTo>
                    <a:pt x="240" y="421"/>
                  </a:lnTo>
                  <a:lnTo>
                    <a:pt x="240" y="334"/>
                  </a:lnTo>
                  <a:lnTo>
                    <a:pt x="358" y="334"/>
                  </a:lnTo>
                  <a:lnTo>
                    <a:pt x="358" y="215"/>
                  </a:lnTo>
                  <a:lnTo>
                    <a:pt x="445" y="215"/>
                  </a:lnTo>
                  <a:lnTo>
                    <a:pt x="445" y="334"/>
                  </a:lnTo>
                  <a:lnTo>
                    <a:pt x="563" y="334"/>
                  </a:lnTo>
                  <a:lnTo>
                    <a:pt x="563" y="421"/>
                  </a:lnTo>
                  <a:close/>
                  <a:moveTo>
                    <a:pt x="737" y="218"/>
                  </a:moveTo>
                  <a:cubicBezTo>
                    <a:pt x="680" y="0"/>
                    <a:pt x="440" y="138"/>
                    <a:pt x="401" y="161"/>
                  </a:cubicBezTo>
                  <a:cubicBezTo>
                    <a:pt x="360" y="136"/>
                    <a:pt x="123" y="1"/>
                    <a:pt x="66" y="218"/>
                  </a:cubicBezTo>
                  <a:cubicBezTo>
                    <a:pt x="0" y="469"/>
                    <a:pt x="400" y="676"/>
                    <a:pt x="402" y="678"/>
                  </a:cubicBezTo>
                  <a:cubicBezTo>
                    <a:pt x="402" y="678"/>
                    <a:pt x="803" y="466"/>
                    <a:pt x="737" y="2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51428" tIns="25714" rIns="51428" bIns="25714" numCol="1" anchor="t" anchorCtr="0" compatLnSpc="1"/>
            <a:lstStyle/>
            <a:p>
              <a:endParaRPr lang="zh-CN" altLang="en-US" sz="1013">
                <a:cs typeface="+mn-ea"/>
                <a:sym typeface="+mn-lt"/>
              </a:endParaRPr>
            </a:p>
          </p:txBody>
        </p:sp>
        <p:sp>
          <p:nvSpPr>
            <p:cNvPr id="27" name="Freeform 28">
              <a:extLst>
                <a:ext uri="{FF2B5EF4-FFF2-40B4-BE49-F238E27FC236}">
                  <a16:creationId xmlns:a16="http://schemas.microsoft.com/office/drawing/2014/main" xmlns="" id="{4F156803-15A8-4AF7-8F44-06C1CF349D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26" y="3757"/>
              <a:ext cx="760" cy="764"/>
            </a:xfrm>
            <a:custGeom>
              <a:avLst/>
              <a:gdLst>
                <a:gd name="T0" fmla="*/ 584 w 591"/>
                <a:gd name="T1" fmla="*/ 217 h 591"/>
                <a:gd name="T2" fmla="*/ 509 w 591"/>
                <a:gd name="T3" fmla="*/ 82 h 591"/>
                <a:gd name="T4" fmla="*/ 370 w 591"/>
                <a:gd name="T5" fmla="*/ 6 h 591"/>
                <a:gd name="T6" fmla="*/ 370 w 591"/>
                <a:gd name="T7" fmla="*/ 217 h 591"/>
                <a:gd name="T8" fmla="*/ 584 w 591"/>
                <a:gd name="T9" fmla="*/ 217 h 591"/>
                <a:gd name="T10" fmla="*/ 299 w 591"/>
                <a:gd name="T11" fmla="*/ 252 h 591"/>
                <a:gd name="T12" fmla="*/ 299 w 591"/>
                <a:gd name="T13" fmla="*/ 0 h 591"/>
                <a:gd name="T14" fmla="*/ 111 w 591"/>
                <a:gd name="T15" fmla="*/ 82 h 591"/>
                <a:gd name="T16" fmla="*/ 111 w 591"/>
                <a:gd name="T17" fmla="*/ 481 h 591"/>
                <a:gd name="T18" fmla="*/ 509 w 591"/>
                <a:gd name="T19" fmla="*/ 481 h 591"/>
                <a:gd name="T20" fmla="*/ 591 w 591"/>
                <a:gd name="T21" fmla="*/ 287 h 591"/>
                <a:gd name="T22" fmla="*/ 334 w 591"/>
                <a:gd name="T23" fmla="*/ 287 h 591"/>
                <a:gd name="T24" fmla="*/ 299 w 591"/>
                <a:gd name="T25" fmla="*/ 252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1" h="591">
                  <a:moveTo>
                    <a:pt x="584" y="217"/>
                  </a:moveTo>
                  <a:cubicBezTo>
                    <a:pt x="572" y="167"/>
                    <a:pt x="547" y="121"/>
                    <a:pt x="509" y="82"/>
                  </a:cubicBezTo>
                  <a:cubicBezTo>
                    <a:pt x="469" y="43"/>
                    <a:pt x="421" y="17"/>
                    <a:pt x="370" y="6"/>
                  </a:cubicBezTo>
                  <a:lnTo>
                    <a:pt x="370" y="217"/>
                  </a:lnTo>
                  <a:lnTo>
                    <a:pt x="584" y="217"/>
                  </a:lnTo>
                  <a:close/>
                  <a:moveTo>
                    <a:pt x="299" y="252"/>
                  </a:moveTo>
                  <a:lnTo>
                    <a:pt x="299" y="0"/>
                  </a:lnTo>
                  <a:cubicBezTo>
                    <a:pt x="231" y="3"/>
                    <a:pt x="163" y="30"/>
                    <a:pt x="111" y="82"/>
                  </a:cubicBezTo>
                  <a:cubicBezTo>
                    <a:pt x="0" y="192"/>
                    <a:pt x="0" y="371"/>
                    <a:pt x="111" y="481"/>
                  </a:cubicBezTo>
                  <a:cubicBezTo>
                    <a:pt x="220" y="591"/>
                    <a:pt x="399" y="591"/>
                    <a:pt x="509" y="481"/>
                  </a:cubicBezTo>
                  <a:cubicBezTo>
                    <a:pt x="563" y="427"/>
                    <a:pt x="590" y="357"/>
                    <a:pt x="591" y="287"/>
                  </a:cubicBezTo>
                  <a:lnTo>
                    <a:pt x="334" y="287"/>
                  </a:lnTo>
                  <a:cubicBezTo>
                    <a:pt x="315" y="287"/>
                    <a:pt x="299" y="271"/>
                    <a:pt x="299" y="25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51428" tIns="25714" rIns="51428" bIns="25714" numCol="1" anchor="t" anchorCtr="0" compatLnSpc="1"/>
            <a:lstStyle/>
            <a:p>
              <a:endParaRPr lang="zh-CN" altLang="en-US" sz="1013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827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鲜花, 植物, 室内&#10;&#10;已生成高可信度的说明">
            <a:extLst>
              <a:ext uri="{FF2B5EF4-FFF2-40B4-BE49-F238E27FC236}">
                <a16:creationId xmlns:a16="http://schemas.microsoft.com/office/drawing/2014/main" xmlns="" id="{9CC93603-CB10-4BFB-9669-D91A3DE751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66769">
            <a:off x="3290317" y="-2214736"/>
            <a:ext cx="4958985" cy="7073572"/>
          </a:xfrm>
          <a:prstGeom prst="rect">
            <a:avLst/>
          </a:prstGeom>
        </p:spPr>
      </p:pic>
      <p:pic>
        <p:nvPicPr>
          <p:cNvPr id="3" name="图片 2" descr="图片包含 动物, 软体动物&#10;&#10;已生成高可信度的说明">
            <a:extLst>
              <a:ext uri="{FF2B5EF4-FFF2-40B4-BE49-F238E27FC236}">
                <a16:creationId xmlns:a16="http://schemas.microsoft.com/office/drawing/2014/main" xmlns="" id="{2B8EB661-593B-4EEE-A9DA-85C8D636ED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905500"/>
            <a:ext cx="12192000" cy="9525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xmlns="" id="{35430B75-4D10-44C4-AB15-A380F98B8D96}"/>
              </a:ext>
            </a:extLst>
          </p:cNvPr>
          <p:cNvSpPr/>
          <p:nvPr/>
        </p:nvSpPr>
        <p:spPr>
          <a:xfrm>
            <a:off x="3392235" y="3677534"/>
            <a:ext cx="5170646" cy="1561415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请在此处添加详细描述文本，尽量与标题文本语言风格相符合，语言描述尽量简洁生动。请在此处添加详细描述文本，尽量与标题文本语言风格相符合，语言描述尽量简洁生动。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xmlns="" id="{E9408EEB-084D-4AF3-8D6E-916680E8F9B8}"/>
              </a:ext>
            </a:extLst>
          </p:cNvPr>
          <p:cNvGrpSpPr/>
          <p:nvPr/>
        </p:nvGrpSpPr>
        <p:grpSpPr>
          <a:xfrm>
            <a:off x="4288466" y="352496"/>
            <a:ext cx="2975934" cy="2922772"/>
            <a:chOff x="-423234" y="-45318"/>
            <a:chExt cx="2744144" cy="2695123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xmlns="" id="{F6AA6D8F-C738-4327-8EB3-C98B59A44C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lum bright="-15000" contrast="30000"/>
            </a:blip>
            <a:stretch>
              <a:fillRect/>
            </a:stretch>
          </p:blipFill>
          <p:spPr>
            <a:xfrm>
              <a:off x="-423234" y="-45318"/>
              <a:ext cx="2744144" cy="2695123"/>
            </a:xfrm>
            <a:prstGeom prst="rect">
              <a:avLst/>
            </a:prstGeom>
          </p:spPr>
        </p:pic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xmlns="" id="{E4013D1F-9585-47A8-ABFE-2F8B7D17DD7A}"/>
                </a:ext>
              </a:extLst>
            </p:cNvPr>
            <p:cNvSpPr txBox="1"/>
            <p:nvPr/>
          </p:nvSpPr>
          <p:spPr>
            <a:xfrm>
              <a:off x="288381" y="196130"/>
              <a:ext cx="1530179" cy="17170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1500" dirty="0">
                  <a:solidFill>
                    <a:schemeClr val="bg1"/>
                  </a:solidFill>
                  <a:cs typeface="+mn-ea"/>
                  <a:sym typeface="+mn-lt"/>
                </a:rPr>
                <a:t>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6658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9">
            <a:extLst>
              <a:ext uri="{FF2B5EF4-FFF2-40B4-BE49-F238E27FC236}">
                <a16:creationId xmlns:a16="http://schemas.microsoft.com/office/drawing/2014/main" xmlns="" id="{6867CEF5-6DF9-4C88-9695-CFCE51B16B7D}"/>
              </a:ext>
            </a:extLst>
          </p:cNvPr>
          <p:cNvSpPr/>
          <p:nvPr/>
        </p:nvSpPr>
        <p:spPr bwMode="auto">
          <a:xfrm>
            <a:off x="2604611" y="2452846"/>
            <a:ext cx="1990725" cy="1557338"/>
          </a:xfrm>
          <a:custGeom>
            <a:avLst/>
            <a:gdLst/>
            <a:ahLst/>
            <a:cxnLst>
              <a:cxn ang="0">
                <a:pos x="669" y="221"/>
              </a:cxn>
              <a:cxn ang="0">
                <a:pos x="454" y="63"/>
              </a:cxn>
              <a:cxn ang="0">
                <a:pos x="432" y="47"/>
              </a:cxn>
              <a:cxn ang="0">
                <a:pos x="279" y="0"/>
              </a:cxn>
              <a:cxn ang="0">
                <a:pos x="211" y="9"/>
              </a:cxn>
              <a:cxn ang="0">
                <a:pos x="0" y="279"/>
              </a:cxn>
              <a:cxn ang="0">
                <a:pos x="211" y="549"/>
              </a:cxn>
              <a:cxn ang="0">
                <a:pos x="279" y="557"/>
              </a:cxn>
              <a:cxn ang="0">
                <a:pos x="432" y="511"/>
              </a:cxn>
              <a:cxn ang="0">
                <a:pos x="454" y="495"/>
              </a:cxn>
              <a:cxn ang="0">
                <a:pos x="669" y="337"/>
              </a:cxn>
              <a:cxn ang="0">
                <a:pos x="669" y="221"/>
              </a:cxn>
            </a:cxnLst>
            <a:rect l="0" t="0" r="r" b="b"/>
            <a:pathLst>
              <a:path w="712" h="557">
                <a:moveTo>
                  <a:pt x="669" y="221"/>
                </a:moveTo>
                <a:cubicBezTo>
                  <a:pt x="454" y="63"/>
                  <a:pt x="454" y="63"/>
                  <a:pt x="454" y="63"/>
                </a:cubicBezTo>
                <a:cubicBezTo>
                  <a:pt x="447" y="57"/>
                  <a:pt x="440" y="52"/>
                  <a:pt x="432" y="47"/>
                </a:cubicBezTo>
                <a:cubicBezTo>
                  <a:pt x="388" y="17"/>
                  <a:pt x="336" y="0"/>
                  <a:pt x="279" y="0"/>
                </a:cubicBezTo>
                <a:cubicBezTo>
                  <a:pt x="255" y="0"/>
                  <a:pt x="233" y="3"/>
                  <a:pt x="211" y="9"/>
                </a:cubicBezTo>
                <a:cubicBezTo>
                  <a:pt x="90" y="39"/>
                  <a:pt x="0" y="148"/>
                  <a:pt x="0" y="279"/>
                </a:cubicBezTo>
                <a:cubicBezTo>
                  <a:pt x="0" y="409"/>
                  <a:pt x="90" y="518"/>
                  <a:pt x="211" y="549"/>
                </a:cubicBezTo>
                <a:cubicBezTo>
                  <a:pt x="233" y="554"/>
                  <a:pt x="255" y="557"/>
                  <a:pt x="279" y="557"/>
                </a:cubicBezTo>
                <a:cubicBezTo>
                  <a:pt x="336" y="557"/>
                  <a:pt x="388" y="540"/>
                  <a:pt x="432" y="511"/>
                </a:cubicBezTo>
                <a:cubicBezTo>
                  <a:pt x="440" y="506"/>
                  <a:pt x="447" y="500"/>
                  <a:pt x="454" y="495"/>
                </a:cubicBezTo>
                <a:cubicBezTo>
                  <a:pt x="669" y="337"/>
                  <a:pt x="669" y="337"/>
                  <a:pt x="669" y="337"/>
                </a:cubicBezTo>
                <a:cubicBezTo>
                  <a:pt x="712" y="305"/>
                  <a:pt x="712" y="253"/>
                  <a:pt x="669" y="221"/>
                </a:cubicBez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013" dirty="0">
              <a:cs typeface="+mn-ea"/>
              <a:sym typeface="+mn-lt"/>
            </a:endParaRPr>
          </a:p>
        </p:txBody>
      </p:sp>
      <p:sp>
        <p:nvSpPr>
          <p:cNvPr id="3" name="Freeform 6">
            <a:extLst>
              <a:ext uri="{FF2B5EF4-FFF2-40B4-BE49-F238E27FC236}">
                <a16:creationId xmlns:a16="http://schemas.microsoft.com/office/drawing/2014/main" xmlns="" id="{3FC114F0-E8D5-4615-9BE7-D0834A9FB1F6}"/>
              </a:ext>
            </a:extLst>
          </p:cNvPr>
          <p:cNvSpPr/>
          <p:nvPr/>
        </p:nvSpPr>
        <p:spPr bwMode="auto">
          <a:xfrm>
            <a:off x="4211002" y="2453322"/>
            <a:ext cx="1882379" cy="1557338"/>
          </a:xfrm>
          <a:custGeom>
            <a:avLst/>
            <a:gdLst/>
            <a:ahLst/>
            <a:cxnLst>
              <a:cxn ang="0">
                <a:pos x="629" y="221"/>
              </a:cxn>
              <a:cxn ang="0">
                <a:pos x="415" y="63"/>
              </a:cxn>
              <a:cxn ang="0">
                <a:pos x="393" y="47"/>
              </a:cxn>
              <a:cxn ang="0">
                <a:pos x="239" y="0"/>
              </a:cxn>
              <a:cxn ang="0">
                <a:pos x="172" y="9"/>
              </a:cxn>
              <a:cxn ang="0">
                <a:pos x="0" y="137"/>
              </a:cxn>
              <a:cxn ang="0">
                <a:pos x="98" y="209"/>
              </a:cxn>
              <a:cxn ang="0">
                <a:pos x="137" y="279"/>
              </a:cxn>
              <a:cxn ang="0">
                <a:pos x="98" y="349"/>
              </a:cxn>
              <a:cxn ang="0">
                <a:pos x="0" y="421"/>
              </a:cxn>
              <a:cxn ang="0">
                <a:pos x="172" y="549"/>
              </a:cxn>
              <a:cxn ang="0">
                <a:pos x="239" y="557"/>
              </a:cxn>
              <a:cxn ang="0">
                <a:pos x="393" y="511"/>
              </a:cxn>
              <a:cxn ang="0">
                <a:pos x="415" y="495"/>
              </a:cxn>
              <a:cxn ang="0">
                <a:pos x="629" y="337"/>
              </a:cxn>
              <a:cxn ang="0">
                <a:pos x="629" y="221"/>
              </a:cxn>
            </a:cxnLst>
            <a:rect l="0" t="0" r="r" b="b"/>
            <a:pathLst>
              <a:path w="673" h="557">
                <a:moveTo>
                  <a:pt x="629" y="221"/>
                </a:moveTo>
                <a:cubicBezTo>
                  <a:pt x="415" y="63"/>
                  <a:pt x="415" y="63"/>
                  <a:pt x="415" y="63"/>
                </a:cubicBezTo>
                <a:cubicBezTo>
                  <a:pt x="408" y="57"/>
                  <a:pt x="401" y="52"/>
                  <a:pt x="393" y="47"/>
                </a:cubicBezTo>
                <a:cubicBezTo>
                  <a:pt x="349" y="17"/>
                  <a:pt x="296" y="0"/>
                  <a:pt x="239" y="0"/>
                </a:cubicBezTo>
                <a:cubicBezTo>
                  <a:pt x="216" y="0"/>
                  <a:pt x="193" y="3"/>
                  <a:pt x="172" y="9"/>
                </a:cubicBezTo>
                <a:cubicBezTo>
                  <a:pt x="99" y="27"/>
                  <a:pt x="38" y="74"/>
                  <a:pt x="0" y="137"/>
                </a:cubicBezTo>
                <a:cubicBezTo>
                  <a:pt x="98" y="209"/>
                  <a:pt x="98" y="209"/>
                  <a:pt x="98" y="209"/>
                </a:cubicBezTo>
                <a:cubicBezTo>
                  <a:pt x="123" y="227"/>
                  <a:pt x="137" y="252"/>
                  <a:pt x="137" y="279"/>
                </a:cubicBezTo>
                <a:cubicBezTo>
                  <a:pt x="137" y="305"/>
                  <a:pt x="123" y="330"/>
                  <a:pt x="98" y="349"/>
                </a:cubicBezTo>
                <a:cubicBezTo>
                  <a:pt x="0" y="421"/>
                  <a:pt x="0" y="421"/>
                  <a:pt x="0" y="421"/>
                </a:cubicBezTo>
                <a:cubicBezTo>
                  <a:pt x="38" y="484"/>
                  <a:pt x="99" y="530"/>
                  <a:pt x="172" y="549"/>
                </a:cubicBezTo>
                <a:cubicBezTo>
                  <a:pt x="193" y="554"/>
                  <a:pt x="216" y="557"/>
                  <a:pt x="239" y="557"/>
                </a:cubicBezTo>
                <a:cubicBezTo>
                  <a:pt x="296" y="557"/>
                  <a:pt x="349" y="540"/>
                  <a:pt x="393" y="511"/>
                </a:cubicBezTo>
                <a:cubicBezTo>
                  <a:pt x="401" y="506"/>
                  <a:pt x="408" y="500"/>
                  <a:pt x="415" y="495"/>
                </a:cubicBezTo>
                <a:cubicBezTo>
                  <a:pt x="629" y="337"/>
                  <a:pt x="629" y="337"/>
                  <a:pt x="629" y="337"/>
                </a:cubicBezTo>
                <a:cubicBezTo>
                  <a:pt x="673" y="305"/>
                  <a:pt x="673" y="253"/>
                  <a:pt x="629" y="221"/>
                </a:cubicBezTo>
                <a:close/>
              </a:path>
            </a:pathLst>
          </a:cu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013" dirty="0">
              <a:cs typeface="+mn-ea"/>
              <a:sym typeface="+mn-lt"/>
            </a:endParaRPr>
          </a:p>
        </p:txBody>
      </p:sp>
      <p:sp>
        <p:nvSpPr>
          <p:cNvPr id="4" name="Freeform 7">
            <a:extLst>
              <a:ext uri="{FF2B5EF4-FFF2-40B4-BE49-F238E27FC236}">
                <a16:creationId xmlns:a16="http://schemas.microsoft.com/office/drawing/2014/main" xmlns="" id="{8F4B7001-8D9C-48A4-A50C-4B3CAAE4DF13}"/>
              </a:ext>
            </a:extLst>
          </p:cNvPr>
          <p:cNvSpPr/>
          <p:nvPr/>
        </p:nvSpPr>
        <p:spPr bwMode="auto">
          <a:xfrm>
            <a:off x="5718810" y="2452846"/>
            <a:ext cx="1882379" cy="1557338"/>
          </a:xfrm>
          <a:custGeom>
            <a:avLst/>
            <a:gdLst/>
            <a:ahLst/>
            <a:cxnLst>
              <a:cxn ang="0">
                <a:pos x="629" y="221"/>
              </a:cxn>
              <a:cxn ang="0">
                <a:pos x="414" y="63"/>
              </a:cxn>
              <a:cxn ang="0">
                <a:pos x="393" y="47"/>
              </a:cxn>
              <a:cxn ang="0">
                <a:pos x="239" y="0"/>
              </a:cxn>
              <a:cxn ang="0">
                <a:pos x="171" y="9"/>
              </a:cxn>
              <a:cxn ang="0">
                <a:pos x="0" y="137"/>
              </a:cxn>
              <a:cxn ang="0">
                <a:pos x="98" y="209"/>
              </a:cxn>
              <a:cxn ang="0">
                <a:pos x="137" y="279"/>
              </a:cxn>
              <a:cxn ang="0">
                <a:pos x="98" y="349"/>
              </a:cxn>
              <a:cxn ang="0">
                <a:pos x="0" y="421"/>
              </a:cxn>
              <a:cxn ang="0">
                <a:pos x="171" y="549"/>
              </a:cxn>
              <a:cxn ang="0">
                <a:pos x="239" y="557"/>
              </a:cxn>
              <a:cxn ang="0">
                <a:pos x="393" y="511"/>
              </a:cxn>
              <a:cxn ang="0">
                <a:pos x="414" y="495"/>
              </a:cxn>
              <a:cxn ang="0">
                <a:pos x="629" y="337"/>
              </a:cxn>
              <a:cxn ang="0">
                <a:pos x="629" y="221"/>
              </a:cxn>
            </a:cxnLst>
            <a:rect l="0" t="0" r="r" b="b"/>
            <a:pathLst>
              <a:path w="673" h="557">
                <a:moveTo>
                  <a:pt x="629" y="221"/>
                </a:moveTo>
                <a:cubicBezTo>
                  <a:pt x="414" y="63"/>
                  <a:pt x="414" y="63"/>
                  <a:pt x="414" y="63"/>
                </a:cubicBezTo>
                <a:cubicBezTo>
                  <a:pt x="407" y="57"/>
                  <a:pt x="400" y="52"/>
                  <a:pt x="393" y="47"/>
                </a:cubicBezTo>
                <a:cubicBezTo>
                  <a:pt x="349" y="17"/>
                  <a:pt x="296" y="0"/>
                  <a:pt x="239" y="0"/>
                </a:cubicBezTo>
                <a:cubicBezTo>
                  <a:pt x="216" y="0"/>
                  <a:pt x="193" y="3"/>
                  <a:pt x="171" y="9"/>
                </a:cubicBezTo>
                <a:cubicBezTo>
                  <a:pt x="99" y="27"/>
                  <a:pt x="37" y="74"/>
                  <a:pt x="0" y="137"/>
                </a:cubicBezTo>
                <a:cubicBezTo>
                  <a:pt x="98" y="209"/>
                  <a:pt x="98" y="209"/>
                  <a:pt x="98" y="209"/>
                </a:cubicBezTo>
                <a:cubicBezTo>
                  <a:pt x="123" y="227"/>
                  <a:pt x="137" y="252"/>
                  <a:pt x="137" y="279"/>
                </a:cubicBezTo>
                <a:cubicBezTo>
                  <a:pt x="137" y="305"/>
                  <a:pt x="123" y="330"/>
                  <a:pt x="98" y="349"/>
                </a:cubicBezTo>
                <a:cubicBezTo>
                  <a:pt x="0" y="421"/>
                  <a:pt x="0" y="421"/>
                  <a:pt x="0" y="421"/>
                </a:cubicBezTo>
                <a:cubicBezTo>
                  <a:pt x="37" y="484"/>
                  <a:pt x="99" y="530"/>
                  <a:pt x="171" y="549"/>
                </a:cubicBezTo>
                <a:cubicBezTo>
                  <a:pt x="193" y="554"/>
                  <a:pt x="216" y="557"/>
                  <a:pt x="239" y="557"/>
                </a:cubicBezTo>
                <a:cubicBezTo>
                  <a:pt x="296" y="557"/>
                  <a:pt x="349" y="540"/>
                  <a:pt x="393" y="511"/>
                </a:cubicBezTo>
                <a:cubicBezTo>
                  <a:pt x="400" y="506"/>
                  <a:pt x="407" y="500"/>
                  <a:pt x="414" y="495"/>
                </a:cubicBezTo>
                <a:cubicBezTo>
                  <a:pt x="629" y="337"/>
                  <a:pt x="629" y="337"/>
                  <a:pt x="629" y="337"/>
                </a:cubicBezTo>
                <a:cubicBezTo>
                  <a:pt x="673" y="305"/>
                  <a:pt x="673" y="253"/>
                  <a:pt x="629" y="221"/>
                </a:cubicBez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013" dirty="0">
              <a:cs typeface="+mn-ea"/>
              <a:sym typeface="+mn-lt"/>
            </a:endParaRPr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xmlns="" id="{397951E9-5161-4173-BD25-AC8D102283F5}"/>
              </a:ext>
            </a:extLst>
          </p:cNvPr>
          <p:cNvSpPr/>
          <p:nvPr/>
        </p:nvSpPr>
        <p:spPr bwMode="auto">
          <a:xfrm>
            <a:off x="7206378" y="2452846"/>
            <a:ext cx="1879997" cy="1557338"/>
          </a:xfrm>
          <a:custGeom>
            <a:avLst/>
            <a:gdLst/>
            <a:ahLst/>
            <a:cxnLst>
              <a:cxn ang="0">
                <a:pos x="629" y="221"/>
              </a:cxn>
              <a:cxn ang="0">
                <a:pos x="414" y="63"/>
              </a:cxn>
              <a:cxn ang="0">
                <a:pos x="393" y="47"/>
              </a:cxn>
              <a:cxn ang="0">
                <a:pos x="239" y="0"/>
              </a:cxn>
              <a:cxn ang="0">
                <a:pos x="171" y="9"/>
              </a:cxn>
              <a:cxn ang="0">
                <a:pos x="0" y="137"/>
              </a:cxn>
              <a:cxn ang="0">
                <a:pos x="98" y="209"/>
              </a:cxn>
              <a:cxn ang="0">
                <a:pos x="136" y="279"/>
              </a:cxn>
              <a:cxn ang="0">
                <a:pos x="98" y="349"/>
              </a:cxn>
              <a:cxn ang="0">
                <a:pos x="0" y="421"/>
              </a:cxn>
              <a:cxn ang="0">
                <a:pos x="171" y="549"/>
              </a:cxn>
              <a:cxn ang="0">
                <a:pos x="239" y="557"/>
              </a:cxn>
              <a:cxn ang="0">
                <a:pos x="393" y="511"/>
              </a:cxn>
              <a:cxn ang="0">
                <a:pos x="414" y="495"/>
              </a:cxn>
              <a:cxn ang="0">
                <a:pos x="629" y="337"/>
              </a:cxn>
              <a:cxn ang="0">
                <a:pos x="629" y="221"/>
              </a:cxn>
            </a:cxnLst>
            <a:rect l="0" t="0" r="r" b="b"/>
            <a:pathLst>
              <a:path w="672" h="557">
                <a:moveTo>
                  <a:pt x="629" y="221"/>
                </a:moveTo>
                <a:cubicBezTo>
                  <a:pt x="414" y="63"/>
                  <a:pt x="414" y="63"/>
                  <a:pt x="414" y="63"/>
                </a:cubicBezTo>
                <a:cubicBezTo>
                  <a:pt x="407" y="57"/>
                  <a:pt x="400" y="52"/>
                  <a:pt x="393" y="47"/>
                </a:cubicBezTo>
                <a:cubicBezTo>
                  <a:pt x="349" y="17"/>
                  <a:pt x="296" y="0"/>
                  <a:pt x="239" y="0"/>
                </a:cubicBezTo>
                <a:cubicBezTo>
                  <a:pt x="215" y="0"/>
                  <a:pt x="193" y="3"/>
                  <a:pt x="171" y="9"/>
                </a:cubicBezTo>
                <a:cubicBezTo>
                  <a:pt x="98" y="27"/>
                  <a:pt x="37" y="74"/>
                  <a:pt x="0" y="137"/>
                </a:cubicBezTo>
                <a:cubicBezTo>
                  <a:pt x="98" y="209"/>
                  <a:pt x="98" y="209"/>
                  <a:pt x="98" y="209"/>
                </a:cubicBezTo>
                <a:cubicBezTo>
                  <a:pt x="123" y="227"/>
                  <a:pt x="136" y="252"/>
                  <a:pt x="136" y="279"/>
                </a:cubicBezTo>
                <a:cubicBezTo>
                  <a:pt x="136" y="305"/>
                  <a:pt x="123" y="330"/>
                  <a:pt x="98" y="349"/>
                </a:cubicBezTo>
                <a:cubicBezTo>
                  <a:pt x="0" y="421"/>
                  <a:pt x="0" y="421"/>
                  <a:pt x="0" y="421"/>
                </a:cubicBezTo>
                <a:cubicBezTo>
                  <a:pt x="37" y="484"/>
                  <a:pt x="98" y="530"/>
                  <a:pt x="171" y="549"/>
                </a:cubicBezTo>
                <a:cubicBezTo>
                  <a:pt x="193" y="554"/>
                  <a:pt x="215" y="557"/>
                  <a:pt x="239" y="557"/>
                </a:cubicBezTo>
                <a:cubicBezTo>
                  <a:pt x="296" y="557"/>
                  <a:pt x="349" y="540"/>
                  <a:pt x="393" y="511"/>
                </a:cubicBezTo>
                <a:cubicBezTo>
                  <a:pt x="400" y="506"/>
                  <a:pt x="407" y="500"/>
                  <a:pt x="414" y="495"/>
                </a:cubicBezTo>
                <a:cubicBezTo>
                  <a:pt x="629" y="337"/>
                  <a:pt x="629" y="337"/>
                  <a:pt x="629" y="337"/>
                </a:cubicBezTo>
                <a:cubicBezTo>
                  <a:pt x="672" y="305"/>
                  <a:pt x="672" y="253"/>
                  <a:pt x="629" y="221"/>
                </a:cubicBezTo>
                <a:close/>
              </a:path>
            </a:pathLst>
          </a:cu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013" dirty="0">
              <a:cs typeface="+mn-ea"/>
              <a:sym typeface="+mn-lt"/>
            </a:endParaRPr>
          </a:p>
        </p:txBody>
      </p:sp>
      <p:sp>
        <p:nvSpPr>
          <p:cNvPr id="6" name="Oval 27">
            <a:extLst>
              <a:ext uri="{FF2B5EF4-FFF2-40B4-BE49-F238E27FC236}">
                <a16:creationId xmlns:a16="http://schemas.microsoft.com/office/drawing/2014/main" xmlns="" id="{E9BA28EE-19AA-41D2-9964-9E1144AA27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09161" y="3058875"/>
            <a:ext cx="1872853" cy="345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1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添加标题</a:t>
            </a:r>
          </a:p>
        </p:txBody>
      </p:sp>
      <p:sp>
        <p:nvSpPr>
          <p:cNvPr id="7" name="Oval 27">
            <a:extLst>
              <a:ext uri="{FF2B5EF4-FFF2-40B4-BE49-F238E27FC236}">
                <a16:creationId xmlns:a16="http://schemas.microsoft.com/office/drawing/2014/main" xmlns="" id="{F297C87E-C657-4B8A-A47C-E4099322CF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0064" y="3058875"/>
            <a:ext cx="1872854" cy="345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1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添加标题</a:t>
            </a:r>
          </a:p>
        </p:txBody>
      </p:sp>
      <p:sp>
        <p:nvSpPr>
          <p:cNvPr id="8" name="Oval 27">
            <a:extLst>
              <a:ext uri="{FF2B5EF4-FFF2-40B4-BE49-F238E27FC236}">
                <a16:creationId xmlns:a16="http://schemas.microsoft.com/office/drawing/2014/main" xmlns="" id="{ABAEDC45-CAA2-4BD4-A5AF-76166C2450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9776" y="3058875"/>
            <a:ext cx="1872854" cy="345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1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添加标题</a:t>
            </a:r>
          </a:p>
        </p:txBody>
      </p:sp>
      <p:sp>
        <p:nvSpPr>
          <p:cNvPr id="9" name="TextBox 57">
            <a:extLst>
              <a:ext uri="{FF2B5EF4-FFF2-40B4-BE49-F238E27FC236}">
                <a16:creationId xmlns:a16="http://schemas.microsoft.com/office/drawing/2014/main" xmlns="" id="{2BD1111B-E9F0-46AB-8232-7818DFCF1545}"/>
              </a:ext>
            </a:extLst>
          </p:cNvPr>
          <p:cNvSpPr txBox="1"/>
          <p:nvPr/>
        </p:nvSpPr>
        <p:spPr bwMode="auto">
          <a:xfrm>
            <a:off x="2424113" y="4180681"/>
            <a:ext cx="2257901" cy="5724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请在此添加您的文字内容。</a:t>
            </a:r>
            <a:endParaRPr lang="zh-CN" altLang="zh-CN" sz="1200" kern="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TextBox 57">
            <a:extLst>
              <a:ext uri="{FF2B5EF4-FFF2-40B4-BE49-F238E27FC236}">
                <a16:creationId xmlns:a16="http://schemas.microsoft.com/office/drawing/2014/main" xmlns="" id="{94558B9D-3D50-4F23-9A7F-2DA670F6928D}"/>
              </a:ext>
            </a:extLst>
          </p:cNvPr>
          <p:cNvSpPr txBox="1"/>
          <p:nvPr/>
        </p:nvSpPr>
        <p:spPr bwMode="auto">
          <a:xfrm>
            <a:off x="3987641" y="1809909"/>
            <a:ext cx="2105978" cy="5724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请在此添加您的文字内容。</a:t>
            </a:r>
            <a:endParaRPr lang="zh-CN" altLang="zh-CN" sz="1200" kern="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TextBox 57">
            <a:extLst>
              <a:ext uri="{FF2B5EF4-FFF2-40B4-BE49-F238E27FC236}">
                <a16:creationId xmlns:a16="http://schemas.microsoft.com/office/drawing/2014/main" xmlns="" id="{962DB0DB-D4AF-4B10-B364-86B8B79DE585}"/>
              </a:ext>
            </a:extLst>
          </p:cNvPr>
          <p:cNvSpPr txBox="1"/>
          <p:nvPr/>
        </p:nvSpPr>
        <p:spPr bwMode="auto">
          <a:xfrm>
            <a:off x="5571649" y="4180681"/>
            <a:ext cx="2177415" cy="5724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请在此添加您的文字内容。</a:t>
            </a:r>
            <a:endParaRPr lang="zh-CN" altLang="zh-CN" sz="1200" kern="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TextBox 57">
            <a:extLst>
              <a:ext uri="{FF2B5EF4-FFF2-40B4-BE49-F238E27FC236}">
                <a16:creationId xmlns:a16="http://schemas.microsoft.com/office/drawing/2014/main" xmlns="" id="{94E9F0D7-26D4-4907-BBA5-95D11663898A}"/>
              </a:ext>
            </a:extLst>
          </p:cNvPr>
          <p:cNvSpPr txBox="1"/>
          <p:nvPr/>
        </p:nvSpPr>
        <p:spPr bwMode="auto">
          <a:xfrm>
            <a:off x="6951822" y="1809909"/>
            <a:ext cx="2135029" cy="5724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请在此添加您的文字内容，</a:t>
            </a:r>
          </a:p>
          <a:p>
            <a:pPr algn="l">
              <a:lnSpc>
                <a:spcPct val="13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请在此添加您的文字内容。</a:t>
            </a:r>
            <a:endParaRPr lang="zh-CN" altLang="zh-CN" sz="1200" kern="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Oval 27">
            <a:extLst>
              <a:ext uri="{FF2B5EF4-FFF2-40B4-BE49-F238E27FC236}">
                <a16:creationId xmlns:a16="http://schemas.microsoft.com/office/drawing/2014/main" xmlns="" id="{70C4C88D-F3DC-4296-8FFC-2A158D0A06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149" y="3058875"/>
            <a:ext cx="1872854" cy="345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1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添加标题</a:t>
            </a:r>
          </a:p>
        </p:txBody>
      </p:sp>
    </p:spTree>
    <p:extLst>
      <p:ext uri="{BB962C8B-B14F-4D97-AF65-F5344CB8AC3E}">
        <p14:creationId xmlns:p14="http://schemas.microsoft.com/office/powerpoint/2010/main" val="596145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 bldLvl="0" animBg="1"/>
      <p:bldP spid="5" grpId="0" bldLvl="0" animBg="1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CORM_RATE_SLIDES" val="0"/>
  <p:tag name="ISPRING_SCORM_RATE_QUIZZES" val="0"/>
  <p:tag name="ISPRING_SCORM_PASSING_SCORE" val="0.000000"/>
  <p:tag name="ISPRING_ULTRA_SCORM_COURSE_ID" val="D74C22C6-C2DE-42F4-BA8D-23D8F2C22A85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内容列表"/>
  <p:tag name="ISPRINGCLOUDFOLDERID" val="0"/>
  <p:tag name="ISPRINGCLOUDFOLDERPATH" val="资源库"/>
  <p:tag name="ISPRING_OUTPUT_FOLDER" val="G:\第十批待发作品\292027"/>
  <p:tag name="ISPRING_PRESENTATION_TITLE" val="59941c8f72cd4"/>
  <p:tag name="ISPRING_FIRST_PUBLI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016"/>
  <p:tag name="MH_LIBRARY" val="GRAPHIC"/>
  <p:tag name="MH_TYPE" val="Other"/>
  <p:tag name="MH_ORDER" val="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016"/>
  <p:tag name="MH_LIBRARY" val="GRAPHIC"/>
  <p:tag name="MH_TYPE" val="SubTitle"/>
  <p:tag name="MH_ORDER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016"/>
  <p:tag name="MH_LIBRARY" val="GRAPHIC"/>
  <p:tag name="MH_TYPE" val="Text"/>
  <p:tag name="MH_ORDER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016"/>
  <p:tag name="MH_LIBRARY" val="GRAPHIC"/>
  <p:tag name="MH_TYPE" val="Other"/>
  <p:tag name="MH_ORDER" val="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016"/>
  <p:tag name="MH_LIBRARY" val="GRAPHIC"/>
  <p:tag name="MH_TYPE" val="Other"/>
  <p:tag name="MH_ORDER" val="6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016"/>
  <p:tag name="MH_LIBRARY" val="GRAPHIC"/>
  <p:tag name="MH_TYPE" val="SubTitle"/>
  <p:tag name="MH_ORDER" val="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016"/>
  <p:tag name="MH_LIBRARY" val="GRAPHIC"/>
  <p:tag name="MH_TYPE" val="Text"/>
  <p:tag name="MH_ORDER" val="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016"/>
  <p:tag name="MH_LIBRARY" val="GRAPHIC"/>
  <p:tag name="MH_TYPE" val="Other"/>
  <p:tag name="MH_ORDER" val="7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016"/>
  <p:tag name="MH_LIBRARY" val="GRAPHIC"/>
  <p:tag name="MH_TYPE" val="Other"/>
  <p:tag name="MH_ORDER" val="8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016"/>
  <p:tag name="MH_LIBRARY" val="GRAPHIC"/>
  <p:tag name="MH_TYPE" val="Other"/>
  <p:tag name="MH_ORDER" val="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4110115"/>
  <p:tag name="MH_LIBRARY" val="GRAPHIC"/>
  <p:tag name="MH_TYPE" val="Other"/>
  <p:tag name="MH_ORDER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16181601"/>
  <p:tag name="MH_LIBRARY" val="GRAPHIC"/>
  <p:tag name="MH_TYPE" val="SubTitle"/>
  <p:tag name="MH_ORDER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16181601"/>
  <p:tag name="MH_LIBRARY" val="GRAPHIC"/>
  <p:tag name="MH_TYPE" val="Other"/>
  <p:tag name="MH_ORDER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16181601"/>
  <p:tag name="MH_LIBRARY" val="GRAPHIC"/>
  <p:tag name="MH_TYPE" val="SubTitle"/>
  <p:tag name="MH_ORDER" val="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16181601"/>
  <p:tag name="MH_LIBRARY" val="GRAPHIC"/>
  <p:tag name="MH_TYPE" val="Other"/>
  <p:tag name="MH_ORDER" val="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16181601"/>
  <p:tag name="MH_LIBRARY" val="GRAPHIC"/>
  <p:tag name="MH_TYPE" val="SubTitle"/>
  <p:tag name="MH_ORDER" val="3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16181601"/>
  <p:tag name="MH_LIBRARY" val="GRAPHIC"/>
  <p:tag name="MH_TYPE" val="Other"/>
  <p:tag name="MH_ORDER" val="3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16181601"/>
  <p:tag name="MH_LIBRARY" val="GRAPHIC"/>
  <p:tag name="MH_TYPE" val="SubTitle"/>
  <p:tag name="MH_ORDER" val="3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16181601"/>
  <p:tag name="MH_LIBRARY" val="GRAPHIC"/>
  <p:tag name="MH_TYPE" val="Other"/>
  <p:tag name="MH_ORDER" val="3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142"/>
  <p:tag name="MH_LIBRARY" val="GRAPHIC"/>
  <p:tag name="MH_TYPE" val="SubTitle"/>
  <p:tag name="MH_ORDER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142"/>
  <p:tag name="MH_LIBRARY" val="GRAPHIC"/>
  <p:tag name="MH_TYPE" val="Other"/>
  <p:tag name="MH_ORDER" val="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4110115"/>
  <p:tag name="MH_LIBRARY" val="GRAPHIC"/>
  <p:tag name="MH_TYPE" val="Other"/>
  <p:tag name="MH_ORDER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142"/>
  <p:tag name="MH_LIBRARY" val="GRAPHIC"/>
  <p:tag name="MH_TYPE" val="Other"/>
  <p:tag name="MH_ORDER" val="3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142"/>
  <p:tag name="MH_LIBRARY" val="GRAPHIC"/>
  <p:tag name="MH_TYPE" val="SubTitle"/>
  <p:tag name="MH_ORDER" val="3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142"/>
  <p:tag name="MH_LIBRARY" val="GRAPHIC"/>
  <p:tag name="MH_TYPE" val="Other"/>
  <p:tag name="MH_ORDER" val="4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142"/>
  <p:tag name="MH_LIBRARY" val="GRAPHIC"/>
  <p:tag name="MH_TYPE" val="SubTitle"/>
  <p:tag name="MH_ORDER" val="2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142"/>
  <p:tag name="MH_LIBRARY" val="GRAPHIC"/>
  <p:tag name="MH_TYPE" val="Other"/>
  <p:tag name="MH_ORDER" val="6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142"/>
  <p:tag name="MH_LIBRARY" val="GRAPHIC"/>
  <p:tag name="MH_TYPE" val="Other"/>
  <p:tag name="MH_ORDER" val="7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142"/>
  <p:tag name="MH_LIBRARY" val="GRAPHIC"/>
  <p:tag name="MH_TYPE" val="SubTitle"/>
  <p:tag name="MH_ORDER" val="4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142"/>
  <p:tag name="MH_LIBRARY" val="GRAPHIC"/>
  <p:tag name="MH_TYPE" val="Other"/>
  <p:tag name="MH_ORDER" val="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4110115"/>
  <p:tag name="MH_LIBRARY" val="GRAPHIC"/>
  <p:tag name="MH_TYPE" val="Other"/>
  <p:tag name="MH_ORDER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016"/>
  <p:tag name="MH_LIBRARY" val="GRAPHIC"/>
  <p:tag name="MH_TYPE" val="Other"/>
  <p:tag name="MH_ORDER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016"/>
  <p:tag name="MH_LIBRARY" val="GRAPHIC"/>
  <p:tag name="MH_TYPE" val="Other"/>
  <p:tag name="MH_ORDER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016"/>
  <p:tag name="MH_LIBRARY" val="GRAPHIC"/>
  <p:tag name="MH_TYPE" val="SubTitle"/>
  <p:tag name="MH_ORDER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016"/>
  <p:tag name="MH_LIBRARY" val="GRAPHIC"/>
  <p:tag name="MH_TYPE" val="Text"/>
  <p:tag name="MH_ORDER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7113016"/>
  <p:tag name="MH_LIBRARY" val="GRAPHIC"/>
  <p:tag name="MH_TYPE" val="Other"/>
  <p:tag name="MH_ORDER" val="3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dwrhkeej">
      <a:majorFont>
        <a:latin typeface="微软雅黑" panose="020F0302020204030204"/>
        <a:ea typeface="义启小魏楷"/>
        <a:cs typeface=""/>
      </a:majorFont>
      <a:minorFont>
        <a:latin typeface="微软雅黑" panose="020F0502020204030204"/>
        <a:ea typeface="义启小魏楷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</TotalTime>
  <Words>3770</Words>
  <Application>Microsoft Office PowerPoint</Application>
  <PresentationFormat>自定义</PresentationFormat>
  <Paragraphs>226</Paragraphs>
  <Slides>27</Slides>
  <Notes>25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27</vt:i4>
      </vt:variant>
    </vt:vector>
  </HeadingPairs>
  <TitlesOfParts>
    <vt:vector size="29" baseType="lpstr"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暖色水彩花卉</dc:title>
  <dc:creator>第一PPT</dc:creator>
  <cp:keywords>www.1ppt.com</cp:keywords>
  <dc:description>www.1ppt.com</dc:description>
  <cp:lastModifiedBy>Windows User</cp:lastModifiedBy>
  <cp:revision>21</cp:revision>
  <dcterms:created xsi:type="dcterms:W3CDTF">2017-08-16T08:47:37Z</dcterms:created>
  <dcterms:modified xsi:type="dcterms:W3CDTF">2021-07-27T06:54:02Z</dcterms:modified>
</cp:coreProperties>
</file>

<file path=docProps/thumbnail.jpeg>
</file>